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65"/>
  </p:normalViewPr>
  <p:slideViewPr>
    <p:cSldViewPr snapToGrid="0" snapToObjects="1">
      <p:cViewPr varScale="1">
        <p:scale>
          <a:sx n="90" d="100"/>
          <a:sy n="90" d="100"/>
        </p:scale>
        <p:origin x="232" y="5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EF58D-B62B-40BB-83AA-9D07CFC4ED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AC06D3-F571-4213-A2A4-6A1915120C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10580-AD31-4B8F-8448-55A666AC1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11/20/21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C99C8-515A-4FEA-9CD2-6D0BF46C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2AF1B-1868-4C05-B6C3-9EBF29A50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797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6D384-B2C5-42A4-9774-A931C39BA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D736C-5FCC-43BC-B824-A90F2CC5D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A3A50-B922-45BE-945D-7ED3EBD83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11/20/21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41F78-20DE-4D53-BB25-79E5C4E1A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43084-C669-4FDF-87D4-F22D36BB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235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6C559-800C-489A-9174-7901F92B0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2B5C3-320B-4CFD-B6A7-A28C7E435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CA372-3F42-4113-A73B-5FDCF93CB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11/20/21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A1197-0C78-4878-B086-5D206EA49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B83D8-FD42-44FF-AA20-944A519CC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0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685AA-B5C7-4E3D-85FA-94F3C73E5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AFEEA-6F3F-4630-A950-61C05D2FAF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C36817-B869-4D19-9EE8-A3166B0E1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74146-2374-4321-AEBB-3E9B09D7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11/20/21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2337B-B902-4DC2-BB94-02B8A7549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4AD585-B83C-4ECF-AF42-8DDF6996B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567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A9ADB-3495-481F-BB4E-9C7128B17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6FF4C-26CB-4281-A2F7-6CBE45186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2E72A9-F222-45B4-9355-C04C05864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699F6E-77AD-4EBC-BAF9-5A43CDEC4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F77677-7169-4591-B047-0678815F48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82A6EB-0285-4FA4-A00C-A7F716084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11/20/21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D39526-82B8-402C-8A2B-82EF8F3F3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5EC9E6-6FF1-4541-9CB1-A2FF9D85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919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0F54-6CED-4251-A0A6-32CCD1213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72C8E6-49D6-46A5-8DC3-B0D8E683C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11/20/21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883CBA-77CD-4490-A5F3-BAA8FC25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A5FF79-61B6-4693-8547-95B1F2F7A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318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BDCB94-13E9-41CB-88F0-D30A1791D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11/20/21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795A4-736C-426D-8559-5AD589275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A2ACD-17F3-4C16-8E77-86EC92CCD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862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CB2E-B68A-48F9-8B20-CDED818FB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81C83-64B5-4BFD-A163-75C2EA7F8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D44AD-E361-48A3-936D-DDA0D5144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ED06C-E016-489C-8863-EA1BE998B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11/20/21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9161F0-D253-49A7-9A08-7A0A22814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2C61A-B326-40A7-A286-90D0544BB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919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2DF6F-D00F-4CE4-8701-B00627346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0FF7AB-F851-4425-8407-996C920E68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D6CF5-154F-4615-8CDC-E2BFA61FAB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5C400-0D13-495F-8C4E-EC3CDF5F2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11/20/21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290D7-98AC-45E5-A7D6-73520AFC7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4276C-2BD2-4C4F-AC04-DD3D73768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629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170B0-C1C5-4976-80E8-6B4F90EB3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7593EE-493E-4BCE-8992-24CA63E1E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0919F-FDDD-42FB-8422-A0665D558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11/20/21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6D38A-35F8-4667-A1F4-49644471E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CC230-78B7-487B-9C95-CB00868F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714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4CB826-D9AA-4689-B8C0-38D999F0D0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1F1CDD-16FB-45E0-9887-24374C567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46397-BBD2-4426-B1F5-FD6EA3CDC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11/20/21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B91E4-73D0-4ACD-8F54-00EE6FB1D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28C61-59FE-44D6-A7D6-AAD29223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503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47A131F-D5DE-41A5-B4CF-4F345319B40B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AF4666D-BD98-40A5-A75F-478B982010B2}"/>
              </a:ext>
            </a:extLst>
          </p:cNvPr>
          <p:cNvSpPr/>
          <p:nvPr/>
        </p:nvSpPr>
        <p:spPr>
          <a:xfrm rot="10800000">
            <a:off x="692844" y="-3086"/>
            <a:ext cx="1326111" cy="59760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8680585-71F9-4721-A998-4974171D2EB4}"/>
              </a:ext>
            </a:extLst>
          </p:cNvPr>
          <p:cNvSpPr/>
          <p:nvPr/>
        </p:nvSpPr>
        <p:spPr>
          <a:xfrm>
            <a:off x="10439256" y="6172200"/>
            <a:ext cx="1482102" cy="67936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2BC95C2-2EEC-4F59-ABA8-660B0D059CCF}"/>
              </a:ext>
            </a:extLst>
          </p:cNvPr>
          <p:cNvSpPr/>
          <p:nvPr/>
        </p:nvSpPr>
        <p:spPr>
          <a:xfrm>
            <a:off x="7977352" y="5197178"/>
            <a:ext cx="4211600" cy="1660822"/>
          </a:xfrm>
          <a:custGeom>
            <a:avLst/>
            <a:gdLst>
              <a:gd name="connsiteX0" fmla="*/ 4211600 w 4211600"/>
              <a:gd name="connsiteY0" fmla="*/ 0 h 1660822"/>
              <a:gd name="connsiteX1" fmla="*/ 4211600 w 4211600"/>
              <a:gd name="connsiteY1" fmla="*/ 58430 h 1660822"/>
              <a:gd name="connsiteX2" fmla="*/ 4136524 w 4211600"/>
              <a:gd name="connsiteY2" fmla="*/ 208808 h 1660822"/>
              <a:gd name="connsiteX3" fmla="*/ 3973354 w 4211600"/>
              <a:gd name="connsiteY3" fmla="*/ 437313 h 1660822"/>
              <a:gd name="connsiteX4" fmla="*/ 3884746 w 4211600"/>
              <a:gd name="connsiteY4" fmla="*/ 553613 h 1660822"/>
              <a:gd name="connsiteX5" fmla="*/ 3849435 w 4211600"/>
              <a:gd name="connsiteY5" fmla="*/ 603143 h 1660822"/>
              <a:gd name="connsiteX6" fmla="*/ 3661849 w 4211600"/>
              <a:gd name="connsiteY6" fmla="*/ 819075 h 1660822"/>
              <a:gd name="connsiteX7" fmla="*/ 3402589 w 4211600"/>
              <a:gd name="connsiteY7" fmla="*/ 952996 h 1660822"/>
              <a:gd name="connsiteX8" fmla="*/ 3130202 w 4211600"/>
              <a:gd name="connsiteY8" fmla="*/ 1023386 h 1660822"/>
              <a:gd name="connsiteX9" fmla="*/ 2914657 w 4211600"/>
              <a:gd name="connsiteY9" fmla="*/ 1068058 h 1660822"/>
              <a:gd name="connsiteX10" fmla="*/ 2582149 w 4211600"/>
              <a:gd name="connsiteY10" fmla="*/ 1138924 h 1660822"/>
              <a:gd name="connsiteX11" fmla="*/ 2483958 w 4211600"/>
              <a:gd name="connsiteY11" fmla="*/ 1162356 h 1660822"/>
              <a:gd name="connsiteX12" fmla="*/ 2123750 w 4211600"/>
              <a:gd name="connsiteY12" fmla="*/ 1238651 h 1660822"/>
              <a:gd name="connsiteX13" fmla="*/ 1761444 w 4211600"/>
              <a:gd name="connsiteY13" fmla="*/ 1273417 h 1660822"/>
              <a:gd name="connsiteX14" fmla="*/ 1608382 w 4211600"/>
              <a:gd name="connsiteY14" fmla="*/ 1284466 h 1660822"/>
              <a:gd name="connsiteX15" fmla="*/ 999942 w 4211600"/>
              <a:gd name="connsiteY15" fmla="*/ 1354284 h 1660822"/>
              <a:gd name="connsiteX16" fmla="*/ 484705 w 4211600"/>
              <a:gd name="connsiteY16" fmla="*/ 1450487 h 1660822"/>
              <a:gd name="connsiteX17" fmla="*/ 113310 w 4211600"/>
              <a:gd name="connsiteY17" fmla="*/ 1613700 h 1660822"/>
              <a:gd name="connsiteX18" fmla="*/ 39668 w 4211600"/>
              <a:gd name="connsiteY18" fmla="*/ 1660822 h 1660822"/>
              <a:gd name="connsiteX19" fmla="*/ 0 w 4211600"/>
              <a:gd name="connsiteY19" fmla="*/ 1660822 h 1660822"/>
              <a:gd name="connsiteX20" fmla="*/ 96701 w 4211600"/>
              <a:gd name="connsiteY20" fmla="*/ 1598934 h 1660822"/>
              <a:gd name="connsiteX21" fmla="*/ 474335 w 4211600"/>
              <a:gd name="connsiteY21" fmla="*/ 1433056 h 1660822"/>
              <a:gd name="connsiteX22" fmla="*/ 994299 w 4211600"/>
              <a:gd name="connsiteY22" fmla="*/ 1335806 h 1660822"/>
              <a:gd name="connsiteX23" fmla="*/ 1605231 w 4211600"/>
              <a:gd name="connsiteY23" fmla="*/ 1265702 h 1660822"/>
              <a:gd name="connsiteX24" fmla="*/ 1758819 w 4211600"/>
              <a:gd name="connsiteY24" fmla="*/ 1254558 h 1660822"/>
              <a:gd name="connsiteX25" fmla="*/ 2118106 w 4211600"/>
              <a:gd name="connsiteY25" fmla="*/ 1220077 h 1660822"/>
              <a:gd name="connsiteX26" fmla="*/ 2475557 w 4211600"/>
              <a:gd name="connsiteY26" fmla="*/ 1144353 h 1660822"/>
              <a:gd name="connsiteX27" fmla="*/ 2573878 w 4211600"/>
              <a:gd name="connsiteY27" fmla="*/ 1120827 h 1660822"/>
              <a:gd name="connsiteX28" fmla="*/ 2907437 w 4211600"/>
              <a:gd name="connsiteY28" fmla="*/ 1049675 h 1660822"/>
              <a:gd name="connsiteX29" fmla="*/ 3122589 w 4211600"/>
              <a:gd name="connsiteY29" fmla="*/ 1005098 h 1660822"/>
              <a:gd name="connsiteX30" fmla="*/ 3391169 w 4211600"/>
              <a:gd name="connsiteY30" fmla="*/ 935756 h 1660822"/>
              <a:gd name="connsiteX31" fmla="*/ 3642290 w 4211600"/>
              <a:gd name="connsiteY31" fmla="*/ 806216 h 1660822"/>
              <a:gd name="connsiteX32" fmla="*/ 3825937 w 4211600"/>
              <a:gd name="connsiteY32" fmla="*/ 594475 h 1660822"/>
              <a:gd name="connsiteX33" fmla="*/ 3861381 w 4211600"/>
              <a:gd name="connsiteY33" fmla="*/ 544755 h 1660822"/>
              <a:gd name="connsiteX34" fmla="*/ 3950381 w 4211600"/>
              <a:gd name="connsiteY34" fmla="*/ 427978 h 1660822"/>
              <a:gd name="connsiteX35" fmla="*/ 4112370 w 4211600"/>
              <a:gd name="connsiteY35" fmla="*/ 201378 h 1660822"/>
              <a:gd name="connsiteX36" fmla="*/ 4195989 w 4211600"/>
              <a:gd name="connsiteY36" fmla="*/ 33834 h 1660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211600" h="1660822">
                <a:moveTo>
                  <a:pt x="4211600" y="0"/>
                </a:moveTo>
                <a:lnTo>
                  <a:pt x="4211600" y="58430"/>
                </a:lnTo>
                <a:lnTo>
                  <a:pt x="4136524" y="208808"/>
                </a:lnTo>
                <a:cubicBezTo>
                  <a:pt x="4089791" y="287770"/>
                  <a:pt x="4030588" y="363780"/>
                  <a:pt x="3973354" y="437313"/>
                </a:cubicBezTo>
                <a:cubicBezTo>
                  <a:pt x="3943819" y="475222"/>
                  <a:pt x="3913231" y="514465"/>
                  <a:pt x="3884746" y="553613"/>
                </a:cubicBezTo>
                <a:cubicBezTo>
                  <a:pt x="3872801" y="569996"/>
                  <a:pt x="3861119" y="586569"/>
                  <a:pt x="3849435" y="603143"/>
                </a:cubicBezTo>
                <a:cubicBezTo>
                  <a:pt x="3796665" y="678009"/>
                  <a:pt x="3742187" y="755352"/>
                  <a:pt x="3661849" y="819075"/>
                </a:cubicBezTo>
                <a:cubicBezTo>
                  <a:pt x="3596214" y="871176"/>
                  <a:pt x="3509050" y="916230"/>
                  <a:pt x="3402589" y="952996"/>
                </a:cubicBezTo>
                <a:cubicBezTo>
                  <a:pt x="3312406" y="984048"/>
                  <a:pt x="3215660" y="1005003"/>
                  <a:pt x="3130202" y="1023386"/>
                </a:cubicBezTo>
                <a:cubicBezTo>
                  <a:pt x="3058529" y="1038816"/>
                  <a:pt x="2985412" y="1053675"/>
                  <a:pt x="2914657" y="1068058"/>
                </a:cubicBezTo>
                <a:cubicBezTo>
                  <a:pt x="2805176" y="1090251"/>
                  <a:pt x="2692021" y="1113207"/>
                  <a:pt x="2582149" y="1138924"/>
                </a:cubicBezTo>
                <a:cubicBezTo>
                  <a:pt x="2549330" y="1146639"/>
                  <a:pt x="2516644" y="1154450"/>
                  <a:pt x="2483958" y="1162356"/>
                </a:cubicBezTo>
                <a:cubicBezTo>
                  <a:pt x="2367257" y="1190550"/>
                  <a:pt x="2246621" y="1219601"/>
                  <a:pt x="2123750" y="1238651"/>
                </a:cubicBezTo>
                <a:cubicBezTo>
                  <a:pt x="2004294" y="1257129"/>
                  <a:pt x="1880769" y="1265416"/>
                  <a:pt x="1761444" y="1273417"/>
                </a:cubicBezTo>
                <a:cubicBezTo>
                  <a:pt x="1711167" y="1276751"/>
                  <a:pt x="1659184" y="1280275"/>
                  <a:pt x="1608382" y="1284466"/>
                </a:cubicBezTo>
                <a:cubicBezTo>
                  <a:pt x="1408589" y="1300944"/>
                  <a:pt x="1214570" y="1325805"/>
                  <a:pt x="999942" y="1354284"/>
                </a:cubicBezTo>
                <a:cubicBezTo>
                  <a:pt x="826403" y="1377240"/>
                  <a:pt x="647744" y="1400957"/>
                  <a:pt x="484705" y="1450487"/>
                </a:cubicBezTo>
                <a:cubicBezTo>
                  <a:pt x="355831" y="1489635"/>
                  <a:pt x="231387" y="1544374"/>
                  <a:pt x="113310" y="1613700"/>
                </a:cubicBezTo>
                <a:lnTo>
                  <a:pt x="39668" y="1660822"/>
                </a:lnTo>
                <a:lnTo>
                  <a:pt x="0" y="1660822"/>
                </a:lnTo>
                <a:lnTo>
                  <a:pt x="96701" y="1598934"/>
                </a:lnTo>
                <a:cubicBezTo>
                  <a:pt x="216635" y="1528533"/>
                  <a:pt x="343196" y="1472919"/>
                  <a:pt x="474335" y="1433056"/>
                </a:cubicBezTo>
                <a:cubicBezTo>
                  <a:pt x="639999" y="1382669"/>
                  <a:pt x="820102" y="1358856"/>
                  <a:pt x="994299" y="1335806"/>
                </a:cubicBezTo>
                <a:cubicBezTo>
                  <a:pt x="1210239" y="1307231"/>
                  <a:pt x="1404650" y="1282275"/>
                  <a:pt x="1605231" y="1265702"/>
                </a:cubicBezTo>
                <a:cubicBezTo>
                  <a:pt x="1656428" y="1261511"/>
                  <a:pt x="1708411" y="1257987"/>
                  <a:pt x="1758819" y="1254558"/>
                </a:cubicBezTo>
                <a:cubicBezTo>
                  <a:pt x="1877487" y="1246557"/>
                  <a:pt x="2000094" y="1238365"/>
                  <a:pt x="2118106" y="1220077"/>
                </a:cubicBezTo>
                <a:cubicBezTo>
                  <a:pt x="2239531" y="1201313"/>
                  <a:pt x="2359513" y="1172357"/>
                  <a:pt x="2475557" y="1144353"/>
                </a:cubicBezTo>
                <a:cubicBezTo>
                  <a:pt x="2508243" y="1136448"/>
                  <a:pt x="2541060" y="1128542"/>
                  <a:pt x="2573878" y="1120827"/>
                </a:cubicBezTo>
                <a:cubicBezTo>
                  <a:pt x="2684276" y="1094919"/>
                  <a:pt x="2797694" y="1071963"/>
                  <a:pt x="2907437" y="1049675"/>
                </a:cubicBezTo>
                <a:cubicBezTo>
                  <a:pt x="2978061" y="1035387"/>
                  <a:pt x="3051178" y="1020528"/>
                  <a:pt x="3122589" y="1005098"/>
                </a:cubicBezTo>
                <a:cubicBezTo>
                  <a:pt x="3206997" y="986810"/>
                  <a:pt x="3302823" y="966141"/>
                  <a:pt x="3391169" y="935756"/>
                </a:cubicBezTo>
                <a:cubicBezTo>
                  <a:pt x="3494479" y="900132"/>
                  <a:pt x="3578886" y="856508"/>
                  <a:pt x="3642290" y="806216"/>
                </a:cubicBezTo>
                <a:cubicBezTo>
                  <a:pt x="3720133" y="744303"/>
                  <a:pt x="3773953" y="668103"/>
                  <a:pt x="3825937" y="594475"/>
                </a:cubicBezTo>
                <a:cubicBezTo>
                  <a:pt x="3837621" y="577902"/>
                  <a:pt x="3849435" y="561233"/>
                  <a:pt x="3861381" y="544755"/>
                </a:cubicBezTo>
                <a:cubicBezTo>
                  <a:pt x="3889997" y="505416"/>
                  <a:pt x="3920715" y="465983"/>
                  <a:pt x="3950381" y="427978"/>
                </a:cubicBezTo>
                <a:cubicBezTo>
                  <a:pt x="4007353" y="354921"/>
                  <a:pt x="4066163" y="279388"/>
                  <a:pt x="4112370" y="201378"/>
                </a:cubicBezTo>
                <a:cubicBezTo>
                  <a:pt x="4144662" y="146800"/>
                  <a:pt x="4170785" y="89364"/>
                  <a:pt x="4195989" y="338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1" name="Graphic 141">
            <a:extLst>
              <a:ext uri="{FF2B5EF4-FFF2-40B4-BE49-F238E27FC236}">
                <a16:creationId xmlns:a16="http://schemas.microsoft.com/office/drawing/2014/main" id="{03E9870D-4BBA-43AF-8D44-BBADF020CFF6}"/>
              </a:ext>
            </a:extLst>
          </p:cNvPr>
          <p:cNvGrpSpPr/>
          <p:nvPr/>
        </p:nvGrpSpPr>
        <p:grpSpPr>
          <a:xfrm>
            <a:off x="10849" y="15178"/>
            <a:ext cx="2198951" cy="3331254"/>
            <a:chOff x="4473129" y="923925"/>
            <a:chExt cx="3308947" cy="5012817"/>
          </a:xfrm>
          <a:noFill/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4BC5055-C77D-43CD-BB1D-A77B6779CDAD}"/>
                </a:ext>
              </a:extLst>
            </p:cNvPr>
            <p:cNvSpPr/>
            <p:nvPr/>
          </p:nvSpPr>
          <p:spPr>
            <a:xfrm>
              <a:off x="4485988" y="924020"/>
              <a:ext cx="3296088" cy="5012722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B12D0B8-9385-489A-85AE-3D14AD0BA2FC}"/>
                </a:ext>
              </a:extLst>
            </p:cNvPr>
            <p:cNvSpPr/>
            <p:nvPr/>
          </p:nvSpPr>
          <p:spPr>
            <a:xfrm>
              <a:off x="4473129" y="923925"/>
              <a:ext cx="2977477" cy="462714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158A14A-147E-4130-A5E2-38FD84B181AF}"/>
                </a:ext>
              </a:extLst>
            </p:cNvPr>
            <p:cNvSpPr/>
            <p:nvPr/>
          </p:nvSpPr>
          <p:spPr>
            <a:xfrm>
              <a:off x="4494561" y="923925"/>
              <a:ext cx="2356712" cy="4118991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5B8B1EB-5E2B-472C-AE60-2EC5961F16F9}"/>
                </a:ext>
              </a:extLst>
            </p:cNvPr>
            <p:cNvSpPr/>
            <p:nvPr/>
          </p:nvSpPr>
          <p:spPr>
            <a:xfrm>
              <a:off x="4473129" y="923925"/>
              <a:ext cx="2059193" cy="3980116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4F5BD77-58D7-4B61-A666-1B4139A63A28}"/>
                </a:ext>
              </a:extLst>
            </p:cNvPr>
            <p:cNvSpPr/>
            <p:nvPr/>
          </p:nvSpPr>
          <p:spPr>
            <a:xfrm>
              <a:off x="4485131" y="1719357"/>
              <a:ext cx="743796" cy="2867501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5CBEC6B-EDB6-40B8-8771-E5AF41B8D698}"/>
                </a:ext>
              </a:extLst>
            </p:cNvPr>
            <p:cNvSpPr/>
            <p:nvPr/>
          </p:nvSpPr>
          <p:spPr>
            <a:xfrm>
              <a:off x="4473129" y="1912731"/>
              <a:ext cx="597294" cy="2543540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1BD0EE8-AA47-4044-9251-9F5A4B820120}"/>
                </a:ext>
              </a:extLst>
            </p:cNvPr>
            <p:cNvSpPr/>
            <p:nvPr/>
          </p:nvSpPr>
          <p:spPr>
            <a:xfrm>
              <a:off x="4491417" y="2227197"/>
              <a:ext cx="389425" cy="2011236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9" name="Graphic 157">
            <a:extLst>
              <a:ext uri="{FF2B5EF4-FFF2-40B4-BE49-F238E27FC236}">
                <a16:creationId xmlns:a16="http://schemas.microsoft.com/office/drawing/2014/main" id="{C3279E8D-2BAA-4CB1-834B-09FADD54DE56}"/>
              </a:ext>
            </a:extLst>
          </p:cNvPr>
          <p:cNvGrpSpPr/>
          <p:nvPr/>
        </p:nvGrpSpPr>
        <p:grpSpPr>
          <a:xfrm>
            <a:off x="8610600" y="3276600"/>
            <a:ext cx="3529260" cy="3581399"/>
            <a:chOff x="4114800" y="1423987"/>
            <a:chExt cx="3961542" cy="4007547"/>
          </a:xfrm>
          <a:noFill/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456F18E-4F61-486D-9CD6-65B30372C534}"/>
                </a:ext>
              </a:extLst>
            </p:cNvPr>
            <p:cNvSpPr/>
            <p:nvPr/>
          </p:nvSpPr>
          <p:spPr>
            <a:xfrm>
              <a:off x="4114800" y="1423987"/>
              <a:ext cx="3946874" cy="3989641"/>
            </a:xfrm>
            <a:custGeom>
              <a:avLst/>
              <a:gdLst>
                <a:gd name="connsiteX0" fmla="*/ 0 w 3946874"/>
                <a:gd name="connsiteY0" fmla="*/ 3989641 h 3989641"/>
                <a:gd name="connsiteX1" fmla="*/ 79439 w 3946874"/>
                <a:gd name="connsiteY1" fmla="*/ 3891153 h 3989641"/>
                <a:gd name="connsiteX2" fmla="*/ 297371 w 3946874"/>
                <a:gd name="connsiteY2" fmla="*/ 3626930 h 3989641"/>
                <a:gd name="connsiteX3" fmla="*/ 454343 w 3946874"/>
                <a:gd name="connsiteY3" fmla="*/ 3440335 h 3989641"/>
                <a:gd name="connsiteX4" fmla="*/ 622363 w 3946874"/>
                <a:gd name="connsiteY4" fmla="*/ 3290697 h 3989641"/>
                <a:gd name="connsiteX5" fmla="*/ 927068 w 3946874"/>
                <a:gd name="connsiteY5" fmla="*/ 3087434 h 3989641"/>
                <a:gd name="connsiteX6" fmla="*/ 1176338 w 3946874"/>
                <a:gd name="connsiteY6" fmla="*/ 2915603 h 3989641"/>
                <a:gd name="connsiteX7" fmla="*/ 1394270 w 3946874"/>
                <a:gd name="connsiteY7" fmla="*/ 2780729 h 3989641"/>
                <a:gd name="connsiteX8" fmla="*/ 1601057 w 3946874"/>
                <a:gd name="connsiteY8" fmla="*/ 2723483 h 3989641"/>
                <a:gd name="connsiteX9" fmla="*/ 1756220 w 3946874"/>
                <a:gd name="connsiteY9" fmla="*/ 2743772 h 3989641"/>
                <a:gd name="connsiteX10" fmla="*/ 1889189 w 3946874"/>
                <a:gd name="connsiteY10" fmla="*/ 2765965 h 3989641"/>
                <a:gd name="connsiteX11" fmla="*/ 2007394 w 3946874"/>
                <a:gd name="connsiteY11" fmla="*/ 2765965 h 3989641"/>
                <a:gd name="connsiteX12" fmla="*/ 2184654 w 3946874"/>
                <a:gd name="connsiteY12" fmla="*/ 2671763 h 3989641"/>
                <a:gd name="connsiteX13" fmla="*/ 2372773 w 3946874"/>
                <a:gd name="connsiteY13" fmla="*/ 2538984 h 3989641"/>
                <a:gd name="connsiteX14" fmla="*/ 2439543 w 3946874"/>
                <a:gd name="connsiteY14" fmla="*/ 2510504 h 3989641"/>
                <a:gd name="connsiteX15" fmla="*/ 2650617 w 3946874"/>
                <a:gd name="connsiteY15" fmla="*/ 2434781 h 3989641"/>
                <a:gd name="connsiteX16" fmla="*/ 2785110 w 3946874"/>
                <a:gd name="connsiteY16" fmla="*/ 2383060 h 3989641"/>
                <a:gd name="connsiteX17" fmla="*/ 2897315 w 3946874"/>
                <a:gd name="connsiteY17" fmla="*/ 2318861 h 3989641"/>
                <a:gd name="connsiteX18" fmla="*/ 2997994 w 3946874"/>
                <a:gd name="connsiteY18" fmla="*/ 2226183 h 3989641"/>
                <a:gd name="connsiteX19" fmla="*/ 3061240 w 3946874"/>
                <a:gd name="connsiteY19" fmla="*/ 2141506 h 3989641"/>
                <a:gd name="connsiteX20" fmla="*/ 3152108 w 3946874"/>
                <a:gd name="connsiteY20" fmla="*/ 2005203 h 3989641"/>
                <a:gd name="connsiteX21" fmla="*/ 3274124 w 3946874"/>
                <a:gd name="connsiteY21" fmla="*/ 1871567 h 3989641"/>
                <a:gd name="connsiteX22" fmla="*/ 3388138 w 3946874"/>
                <a:gd name="connsiteY22" fmla="*/ 1770888 h 3989641"/>
                <a:gd name="connsiteX23" fmla="*/ 3466529 w 3946874"/>
                <a:gd name="connsiteY23" fmla="*/ 1679162 h 3989641"/>
                <a:gd name="connsiteX24" fmla="*/ 3538633 w 3946874"/>
                <a:gd name="connsiteY24" fmla="*/ 1551718 h 3989641"/>
                <a:gd name="connsiteX25" fmla="*/ 3588544 w 3946874"/>
                <a:gd name="connsiteY25" fmla="*/ 1376172 h 3989641"/>
                <a:gd name="connsiteX26" fmla="*/ 3597402 w 3946874"/>
                <a:gd name="connsiteY26" fmla="*/ 1293305 h 3989641"/>
                <a:gd name="connsiteX27" fmla="*/ 3721227 w 3946874"/>
                <a:gd name="connsiteY27" fmla="*/ 880491 h 3989641"/>
                <a:gd name="connsiteX28" fmla="*/ 3761137 w 3946874"/>
                <a:gd name="connsiteY28" fmla="*/ 463677 h 3989641"/>
                <a:gd name="connsiteX29" fmla="*/ 3946874 w 3946874"/>
                <a:gd name="connsiteY29" fmla="*/ 0 h 398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946874" h="3989641">
                  <a:moveTo>
                    <a:pt x="0" y="3989641"/>
                  </a:moveTo>
                  <a:cubicBezTo>
                    <a:pt x="19050" y="3957257"/>
                    <a:pt x="50959" y="3916013"/>
                    <a:pt x="79439" y="3891153"/>
                  </a:cubicBezTo>
                  <a:cubicBezTo>
                    <a:pt x="165544" y="3815906"/>
                    <a:pt x="227933" y="3717989"/>
                    <a:pt x="297371" y="3626930"/>
                  </a:cubicBezTo>
                  <a:cubicBezTo>
                    <a:pt x="346615" y="3562255"/>
                    <a:pt x="398050" y="3499009"/>
                    <a:pt x="454343" y="3440335"/>
                  </a:cubicBezTo>
                  <a:cubicBezTo>
                    <a:pt x="506349" y="3386042"/>
                    <a:pt x="562642" y="3336227"/>
                    <a:pt x="622363" y="3290697"/>
                  </a:cubicBezTo>
                  <a:cubicBezTo>
                    <a:pt x="719519" y="3216688"/>
                    <a:pt x="824960" y="3154585"/>
                    <a:pt x="927068" y="3087434"/>
                  </a:cubicBezTo>
                  <a:cubicBezTo>
                    <a:pt x="1011365" y="3031998"/>
                    <a:pt x="1093565" y="2973324"/>
                    <a:pt x="1176338" y="2915603"/>
                  </a:cubicBezTo>
                  <a:cubicBezTo>
                    <a:pt x="1246537" y="2866644"/>
                    <a:pt x="1317308" y="2818066"/>
                    <a:pt x="1394270" y="2780729"/>
                  </a:cubicBezTo>
                  <a:cubicBezTo>
                    <a:pt x="1459421" y="2749106"/>
                    <a:pt x="1528763" y="2724436"/>
                    <a:pt x="1601057" y="2723483"/>
                  </a:cubicBezTo>
                  <a:cubicBezTo>
                    <a:pt x="1653350" y="2722721"/>
                    <a:pt x="1704785" y="2733485"/>
                    <a:pt x="1756220" y="2743772"/>
                  </a:cubicBezTo>
                  <a:cubicBezTo>
                    <a:pt x="1800320" y="2752630"/>
                    <a:pt x="1844612" y="2760250"/>
                    <a:pt x="1889189" y="2765965"/>
                  </a:cubicBezTo>
                  <a:cubicBezTo>
                    <a:pt x="1928622" y="2771013"/>
                    <a:pt x="1968437" y="2773299"/>
                    <a:pt x="2007394" y="2765965"/>
                  </a:cubicBezTo>
                  <a:cubicBezTo>
                    <a:pt x="2073878" y="2753487"/>
                    <a:pt x="2130647" y="2712911"/>
                    <a:pt x="2184654" y="2671763"/>
                  </a:cubicBezTo>
                  <a:cubicBezTo>
                    <a:pt x="2245900" y="2625090"/>
                    <a:pt x="2304002" y="2573465"/>
                    <a:pt x="2372773" y="2538984"/>
                  </a:cubicBezTo>
                  <a:cubicBezTo>
                    <a:pt x="2394395" y="2528126"/>
                    <a:pt x="2416874" y="2518982"/>
                    <a:pt x="2439543" y="2510504"/>
                  </a:cubicBezTo>
                  <a:cubicBezTo>
                    <a:pt x="2509552" y="2484215"/>
                    <a:pt x="2580037" y="2459450"/>
                    <a:pt x="2650617" y="2434781"/>
                  </a:cubicBezTo>
                  <a:cubicBezTo>
                    <a:pt x="2695956" y="2418874"/>
                    <a:pt x="2741295" y="2402872"/>
                    <a:pt x="2785110" y="2383060"/>
                  </a:cubicBezTo>
                  <a:cubicBezTo>
                    <a:pt x="2824448" y="2365248"/>
                    <a:pt x="2862358" y="2344198"/>
                    <a:pt x="2897315" y="2318861"/>
                  </a:cubicBezTo>
                  <a:cubicBezTo>
                    <a:pt x="2934367" y="2292096"/>
                    <a:pt x="2968085" y="2260854"/>
                    <a:pt x="2997994" y="2226183"/>
                  </a:cubicBezTo>
                  <a:cubicBezTo>
                    <a:pt x="3020949" y="2199513"/>
                    <a:pt x="3041714" y="2170938"/>
                    <a:pt x="3061240" y="2141506"/>
                  </a:cubicBezTo>
                  <a:cubicBezTo>
                    <a:pt x="3091529" y="2095976"/>
                    <a:pt x="3119533" y="2049018"/>
                    <a:pt x="3152108" y="2005203"/>
                  </a:cubicBezTo>
                  <a:cubicBezTo>
                    <a:pt x="3188113" y="1956626"/>
                    <a:pt x="3229261" y="1912144"/>
                    <a:pt x="3274124" y="1871567"/>
                  </a:cubicBezTo>
                  <a:cubicBezTo>
                    <a:pt x="3311747" y="1837563"/>
                    <a:pt x="3351848" y="1806321"/>
                    <a:pt x="3388138" y="1770888"/>
                  </a:cubicBezTo>
                  <a:cubicBezTo>
                    <a:pt x="3416999" y="1742694"/>
                    <a:pt x="3443002" y="1711833"/>
                    <a:pt x="3466529" y="1679162"/>
                  </a:cubicBezTo>
                  <a:cubicBezTo>
                    <a:pt x="3495008" y="1639348"/>
                    <a:pt x="3519392" y="1596771"/>
                    <a:pt x="3538633" y="1551718"/>
                  </a:cubicBezTo>
                  <a:cubicBezTo>
                    <a:pt x="3562731" y="1495616"/>
                    <a:pt x="3578924" y="1436465"/>
                    <a:pt x="3588544" y="1376172"/>
                  </a:cubicBezTo>
                  <a:cubicBezTo>
                    <a:pt x="3592925" y="1348740"/>
                    <a:pt x="3595688" y="1321022"/>
                    <a:pt x="3597402" y="1293305"/>
                  </a:cubicBezTo>
                  <a:cubicBezTo>
                    <a:pt x="3605974" y="1155859"/>
                    <a:pt x="3717703" y="1018127"/>
                    <a:pt x="3721227" y="880491"/>
                  </a:cubicBezTo>
                  <a:cubicBezTo>
                    <a:pt x="3724751" y="740855"/>
                    <a:pt x="3743135" y="602171"/>
                    <a:pt x="3761137" y="463677"/>
                  </a:cubicBezTo>
                  <a:cubicBezTo>
                    <a:pt x="3776186" y="347758"/>
                    <a:pt x="3934968" y="116205"/>
                    <a:pt x="3946874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18DDF45-08F0-46B6-A0B7-133735C94F47}"/>
                </a:ext>
              </a:extLst>
            </p:cNvPr>
            <p:cNvSpPr/>
            <p:nvPr/>
          </p:nvSpPr>
          <p:spPr>
            <a:xfrm>
              <a:off x="4395978" y="2441733"/>
              <a:ext cx="3665410" cy="2985611"/>
            </a:xfrm>
            <a:custGeom>
              <a:avLst/>
              <a:gdLst>
                <a:gd name="connsiteX0" fmla="*/ 0 w 3665410"/>
                <a:gd name="connsiteY0" fmla="*/ 2985611 h 2985611"/>
                <a:gd name="connsiteX1" fmla="*/ 166211 w 3665410"/>
                <a:gd name="connsiteY1" fmla="*/ 2699766 h 2985611"/>
                <a:gd name="connsiteX2" fmla="*/ 397002 w 3665410"/>
                <a:gd name="connsiteY2" fmla="*/ 2414969 h 2985611"/>
                <a:gd name="connsiteX3" fmla="*/ 620173 w 3665410"/>
                <a:gd name="connsiteY3" fmla="*/ 2237899 h 2985611"/>
                <a:gd name="connsiteX4" fmla="*/ 823341 w 3665410"/>
                <a:gd name="connsiteY4" fmla="*/ 2085499 h 2985611"/>
                <a:gd name="connsiteX5" fmla="*/ 1089565 w 3665410"/>
                <a:gd name="connsiteY5" fmla="*/ 1911477 h 2985611"/>
                <a:gd name="connsiteX6" fmla="*/ 1145000 w 3665410"/>
                <a:gd name="connsiteY6" fmla="*/ 1886807 h 2985611"/>
                <a:gd name="connsiteX7" fmla="*/ 1375791 w 3665410"/>
                <a:gd name="connsiteY7" fmla="*/ 1842135 h 2985611"/>
                <a:gd name="connsiteX8" fmla="*/ 1486567 w 3665410"/>
                <a:gd name="connsiteY8" fmla="*/ 1857566 h 2985611"/>
                <a:gd name="connsiteX9" fmla="*/ 1568101 w 3665410"/>
                <a:gd name="connsiteY9" fmla="*/ 1871377 h 2985611"/>
                <a:gd name="connsiteX10" fmla="*/ 1810607 w 3665410"/>
                <a:gd name="connsiteY10" fmla="*/ 1871377 h 2985611"/>
                <a:gd name="connsiteX11" fmla="*/ 1997964 w 3665410"/>
                <a:gd name="connsiteY11" fmla="*/ 1790605 h 2985611"/>
                <a:gd name="connsiteX12" fmla="*/ 2109883 w 3665410"/>
                <a:gd name="connsiteY12" fmla="*/ 1702784 h 2985611"/>
                <a:gd name="connsiteX13" fmla="*/ 2321433 w 3665410"/>
                <a:gd name="connsiteY13" fmla="*/ 1552384 h 2985611"/>
                <a:gd name="connsiteX14" fmla="*/ 2558891 w 3665410"/>
                <a:gd name="connsiteY14" fmla="*/ 1453420 h 2985611"/>
                <a:gd name="connsiteX15" fmla="*/ 2709767 w 3665410"/>
                <a:gd name="connsiteY15" fmla="*/ 1377887 h 2985611"/>
                <a:gd name="connsiteX16" fmla="*/ 2885408 w 3665410"/>
                <a:gd name="connsiteY16" fmla="*/ 1237393 h 2985611"/>
                <a:gd name="connsiteX17" fmla="*/ 3017711 w 3665410"/>
                <a:gd name="connsiteY17" fmla="*/ 1072229 h 2985611"/>
                <a:gd name="connsiteX18" fmla="*/ 3150680 w 3665410"/>
                <a:gd name="connsiteY18" fmla="*/ 921830 h 2985611"/>
                <a:gd name="connsiteX19" fmla="*/ 3255169 w 3665410"/>
                <a:gd name="connsiteY19" fmla="*/ 801815 h 2985611"/>
                <a:gd name="connsiteX20" fmla="*/ 3339275 w 3665410"/>
                <a:gd name="connsiteY20" fmla="*/ 694182 h 2985611"/>
                <a:gd name="connsiteX21" fmla="*/ 3409188 w 3665410"/>
                <a:gd name="connsiteY21" fmla="*/ 546926 h 2985611"/>
                <a:gd name="connsiteX22" fmla="*/ 3464243 w 3665410"/>
                <a:gd name="connsiteY22" fmla="*/ 347663 h 2985611"/>
                <a:gd name="connsiteX23" fmla="*/ 3665411 w 3665410"/>
                <a:gd name="connsiteY23" fmla="*/ 0 h 29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665410" h="2985611">
                  <a:moveTo>
                    <a:pt x="0" y="2985611"/>
                  </a:moveTo>
                  <a:cubicBezTo>
                    <a:pt x="0" y="2985611"/>
                    <a:pt x="86773" y="2802827"/>
                    <a:pt x="166211" y="2699766"/>
                  </a:cubicBezTo>
                  <a:cubicBezTo>
                    <a:pt x="240983" y="2602706"/>
                    <a:pt x="309182" y="2500122"/>
                    <a:pt x="397002" y="2414969"/>
                  </a:cubicBezTo>
                  <a:cubicBezTo>
                    <a:pt x="465296" y="2348865"/>
                    <a:pt x="543592" y="2294477"/>
                    <a:pt x="620173" y="2237899"/>
                  </a:cubicBezTo>
                  <a:cubicBezTo>
                    <a:pt x="688277" y="2187607"/>
                    <a:pt x="755333" y="2135886"/>
                    <a:pt x="823341" y="2085499"/>
                  </a:cubicBezTo>
                  <a:cubicBezTo>
                    <a:pt x="908685" y="2022253"/>
                    <a:pt x="994791" y="1959197"/>
                    <a:pt x="1089565" y="1911477"/>
                  </a:cubicBezTo>
                  <a:cubicBezTo>
                    <a:pt x="1107662" y="1902428"/>
                    <a:pt x="1126141" y="1894141"/>
                    <a:pt x="1145000" y="1886807"/>
                  </a:cubicBezTo>
                  <a:cubicBezTo>
                    <a:pt x="1218819" y="1858232"/>
                    <a:pt x="1296924" y="1838611"/>
                    <a:pt x="1375791" y="1842135"/>
                  </a:cubicBezTo>
                  <a:cubicBezTo>
                    <a:pt x="1413129" y="1843754"/>
                    <a:pt x="1449896" y="1850422"/>
                    <a:pt x="1486567" y="1857566"/>
                  </a:cubicBezTo>
                  <a:cubicBezTo>
                    <a:pt x="1513618" y="1862804"/>
                    <a:pt x="1540859" y="1867376"/>
                    <a:pt x="1568101" y="1871377"/>
                  </a:cubicBezTo>
                  <a:cubicBezTo>
                    <a:pt x="1648778" y="1883188"/>
                    <a:pt x="1730978" y="1887665"/>
                    <a:pt x="1810607" y="1871377"/>
                  </a:cubicBezTo>
                  <a:cubicBezTo>
                    <a:pt x="1877854" y="1857661"/>
                    <a:pt x="1941100" y="1829086"/>
                    <a:pt x="1997964" y="1790605"/>
                  </a:cubicBezTo>
                  <a:cubicBezTo>
                    <a:pt x="2037302" y="1764030"/>
                    <a:pt x="2073497" y="1733264"/>
                    <a:pt x="2109883" y="1702784"/>
                  </a:cubicBezTo>
                  <a:cubicBezTo>
                    <a:pt x="2176367" y="1647063"/>
                    <a:pt x="2244852" y="1593151"/>
                    <a:pt x="2321433" y="1552384"/>
                  </a:cubicBezTo>
                  <a:cubicBezTo>
                    <a:pt x="2397157" y="1512094"/>
                    <a:pt x="2479548" y="1486281"/>
                    <a:pt x="2558891" y="1453420"/>
                  </a:cubicBezTo>
                  <a:cubicBezTo>
                    <a:pt x="2610898" y="1431798"/>
                    <a:pt x="2661571" y="1407033"/>
                    <a:pt x="2709767" y="1377887"/>
                  </a:cubicBezTo>
                  <a:cubicBezTo>
                    <a:pt x="2774252" y="1338929"/>
                    <a:pt x="2834069" y="1292447"/>
                    <a:pt x="2885408" y="1237393"/>
                  </a:cubicBezTo>
                  <a:cubicBezTo>
                    <a:pt x="2933605" y="1185767"/>
                    <a:pt x="2973324" y="1127093"/>
                    <a:pt x="3017711" y="1072229"/>
                  </a:cubicBezTo>
                  <a:cubicBezTo>
                    <a:pt x="3059811" y="1020223"/>
                    <a:pt x="3105912" y="971645"/>
                    <a:pt x="3150680" y="921830"/>
                  </a:cubicBezTo>
                  <a:cubicBezTo>
                    <a:pt x="3186113" y="882396"/>
                    <a:pt x="3220593" y="842010"/>
                    <a:pt x="3255169" y="801815"/>
                  </a:cubicBezTo>
                  <a:cubicBezTo>
                    <a:pt x="3284887" y="767239"/>
                    <a:pt x="3314605" y="732473"/>
                    <a:pt x="3339275" y="694182"/>
                  </a:cubicBezTo>
                  <a:cubicBezTo>
                    <a:pt x="3368707" y="648367"/>
                    <a:pt x="3390138" y="597980"/>
                    <a:pt x="3409188" y="546926"/>
                  </a:cubicBezTo>
                  <a:cubicBezTo>
                    <a:pt x="3433382" y="482156"/>
                    <a:pt x="3453384" y="415861"/>
                    <a:pt x="3464243" y="347663"/>
                  </a:cubicBezTo>
                  <a:cubicBezTo>
                    <a:pt x="3476244" y="272224"/>
                    <a:pt x="3661696" y="76295"/>
                    <a:pt x="366541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9D0CC0F-710D-43F4-BC86-763767420133}"/>
                </a:ext>
              </a:extLst>
            </p:cNvPr>
            <p:cNvSpPr/>
            <p:nvPr/>
          </p:nvSpPr>
          <p:spPr>
            <a:xfrm>
              <a:off x="7790402" y="5229700"/>
              <a:ext cx="285940" cy="199072"/>
            </a:xfrm>
            <a:custGeom>
              <a:avLst/>
              <a:gdLst>
                <a:gd name="connsiteX0" fmla="*/ 0 w 285940"/>
                <a:gd name="connsiteY0" fmla="*/ 199073 h 199072"/>
                <a:gd name="connsiteX1" fmla="*/ 285940 w 285940"/>
                <a:gd name="connsiteY1" fmla="*/ 0 h 199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940" h="199072">
                  <a:moveTo>
                    <a:pt x="0" y="199073"/>
                  </a:moveTo>
                  <a:cubicBezTo>
                    <a:pt x="0" y="199073"/>
                    <a:pt x="242125" y="39243"/>
                    <a:pt x="28594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FB36AB6-CB81-495A-8A33-C0BCE67D6F23}"/>
                </a:ext>
              </a:extLst>
            </p:cNvPr>
            <p:cNvSpPr/>
            <p:nvPr/>
          </p:nvSpPr>
          <p:spPr>
            <a:xfrm>
              <a:off x="7393114" y="5049773"/>
              <a:ext cx="655796" cy="381190"/>
            </a:xfrm>
            <a:custGeom>
              <a:avLst/>
              <a:gdLst>
                <a:gd name="connsiteX0" fmla="*/ 0 w 655796"/>
                <a:gd name="connsiteY0" fmla="*/ 381190 h 381190"/>
                <a:gd name="connsiteX1" fmla="*/ 655796 w 655796"/>
                <a:gd name="connsiteY1" fmla="*/ 0 h 381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5796" h="381190">
                  <a:moveTo>
                    <a:pt x="0" y="381190"/>
                  </a:moveTo>
                  <a:cubicBezTo>
                    <a:pt x="0" y="381190"/>
                    <a:pt x="461105" y="172117"/>
                    <a:pt x="65579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993F7E6-ABF6-482D-BEA5-B4E607DDB433}"/>
                </a:ext>
              </a:extLst>
            </p:cNvPr>
            <p:cNvSpPr/>
            <p:nvPr/>
          </p:nvSpPr>
          <p:spPr>
            <a:xfrm>
              <a:off x="5154072" y="3867816"/>
              <a:ext cx="2907315" cy="1544764"/>
            </a:xfrm>
            <a:custGeom>
              <a:avLst/>
              <a:gdLst>
                <a:gd name="connsiteX0" fmla="*/ 0 w 2907315"/>
                <a:gd name="connsiteY0" fmla="*/ 1544764 h 1544764"/>
                <a:gd name="connsiteX1" fmla="*/ 201644 w 2907315"/>
                <a:gd name="connsiteY1" fmla="*/ 1352550 h 1544764"/>
                <a:gd name="connsiteX2" fmla="*/ 423196 w 2907315"/>
                <a:gd name="connsiteY2" fmla="*/ 1196054 h 1544764"/>
                <a:gd name="connsiteX3" fmla="*/ 782193 w 2907315"/>
                <a:gd name="connsiteY3" fmla="*/ 1099947 h 1544764"/>
                <a:gd name="connsiteX4" fmla="*/ 1052513 w 2907315"/>
                <a:gd name="connsiteY4" fmla="*/ 1042321 h 1544764"/>
                <a:gd name="connsiteX5" fmla="*/ 1311783 w 2907315"/>
                <a:gd name="connsiteY5" fmla="*/ 1056037 h 1544764"/>
                <a:gd name="connsiteX6" fmla="*/ 1484662 w 2907315"/>
                <a:gd name="connsiteY6" fmla="*/ 1083469 h 1544764"/>
                <a:gd name="connsiteX7" fmla="*/ 1788224 w 2907315"/>
                <a:gd name="connsiteY7" fmla="*/ 1023080 h 1544764"/>
                <a:gd name="connsiteX8" fmla="*/ 2269045 w 2907315"/>
                <a:gd name="connsiteY8" fmla="*/ 734758 h 1544764"/>
                <a:gd name="connsiteX9" fmla="*/ 2534984 w 2907315"/>
                <a:gd name="connsiteY9" fmla="*/ 572738 h 1544764"/>
                <a:gd name="connsiteX10" fmla="*/ 2907316 w 2907315"/>
                <a:gd name="connsiteY10" fmla="*/ 0 h 154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07315" h="1544764">
                  <a:moveTo>
                    <a:pt x="0" y="1544764"/>
                  </a:moveTo>
                  <a:cubicBezTo>
                    <a:pt x="0" y="1544764"/>
                    <a:pt x="98012" y="1443990"/>
                    <a:pt x="201644" y="1352550"/>
                  </a:cubicBezTo>
                  <a:cubicBezTo>
                    <a:pt x="271272" y="1291209"/>
                    <a:pt x="343662" y="1234249"/>
                    <a:pt x="423196" y="1196054"/>
                  </a:cubicBezTo>
                  <a:cubicBezTo>
                    <a:pt x="537591" y="1141095"/>
                    <a:pt x="661226" y="1127189"/>
                    <a:pt x="782193" y="1099947"/>
                  </a:cubicBezTo>
                  <a:cubicBezTo>
                    <a:pt x="872300" y="1079659"/>
                    <a:pt x="961358" y="1051370"/>
                    <a:pt x="1052513" y="1042321"/>
                  </a:cubicBezTo>
                  <a:cubicBezTo>
                    <a:pt x="1139000" y="1033653"/>
                    <a:pt x="1225868" y="1040321"/>
                    <a:pt x="1311783" y="1056037"/>
                  </a:cubicBezTo>
                  <a:cubicBezTo>
                    <a:pt x="1369314" y="1066609"/>
                    <a:pt x="1426559" y="1079373"/>
                    <a:pt x="1484662" y="1083469"/>
                  </a:cubicBezTo>
                  <a:cubicBezTo>
                    <a:pt x="1587913" y="1090803"/>
                    <a:pt x="1690402" y="1064800"/>
                    <a:pt x="1788224" y="1023080"/>
                  </a:cubicBezTo>
                  <a:cubicBezTo>
                    <a:pt x="1956721" y="951262"/>
                    <a:pt x="2106549" y="825722"/>
                    <a:pt x="2269045" y="734758"/>
                  </a:cubicBezTo>
                  <a:cubicBezTo>
                    <a:pt x="2359438" y="684181"/>
                    <a:pt x="2452497" y="640556"/>
                    <a:pt x="2534984" y="572738"/>
                  </a:cubicBezTo>
                  <a:cubicBezTo>
                    <a:pt x="2673001" y="459391"/>
                    <a:pt x="2847023" y="191453"/>
                    <a:pt x="290731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DCA0B097-C21A-40B4-95E4-2FFA9697F824}"/>
                </a:ext>
              </a:extLst>
            </p:cNvPr>
            <p:cNvSpPr/>
            <p:nvPr/>
          </p:nvSpPr>
          <p:spPr>
            <a:xfrm>
              <a:off x="4907946" y="3479100"/>
              <a:ext cx="3168300" cy="1952434"/>
            </a:xfrm>
            <a:custGeom>
              <a:avLst/>
              <a:gdLst>
                <a:gd name="connsiteX0" fmla="*/ 0 w 3168300"/>
                <a:gd name="connsiteY0" fmla="*/ 1952435 h 1952434"/>
                <a:gd name="connsiteX1" fmla="*/ 202121 w 3168300"/>
                <a:gd name="connsiteY1" fmla="*/ 1687068 h 1952434"/>
                <a:gd name="connsiteX2" fmla="*/ 545116 w 3168300"/>
                <a:gd name="connsiteY2" fmla="*/ 1450277 h 1952434"/>
                <a:gd name="connsiteX3" fmla="*/ 906780 w 3168300"/>
                <a:gd name="connsiteY3" fmla="*/ 1354455 h 1952434"/>
                <a:gd name="connsiteX4" fmla="*/ 1332262 w 3168300"/>
                <a:gd name="connsiteY4" fmla="*/ 1285304 h 1952434"/>
                <a:gd name="connsiteX5" fmla="*/ 1691259 w 3168300"/>
                <a:gd name="connsiteY5" fmla="*/ 1240060 h 1952434"/>
                <a:gd name="connsiteX6" fmla="*/ 2010346 w 3168300"/>
                <a:gd name="connsiteY6" fmla="*/ 1141667 h 1952434"/>
                <a:gd name="connsiteX7" fmla="*/ 2393252 w 3168300"/>
                <a:gd name="connsiteY7" fmla="*/ 1027271 h 1952434"/>
                <a:gd name="connsiteX8" fmla="*/ 2582037 w 3168300"/>
                <a:gd name="connsiteY8" fmla="*/ 958120 h 1952434"/>
                <a:gd name="connsiteX9" fmla="*/ 2760155 w 3168300"/>
                <a:gd name="connsiteY9" fmla="*/ 827723 h 1952434"/>
                <a:gd name="connsiteX10" fmla="*/ 2914364 w 3168300"/>
                <a:gd name="connsiteY10" fmla="*/ 567023 h 1952434"/>
                <a:gd name="connsiteX11" fmla="*/ 3168301 w 3168300"/>
                <a:gd name="connsiteY11" fmla="*/ 0 h 195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68300" h="1952434">
                  <a:moveTo>
                    <a:pt x="0" y="1952435"/>
                  </a:moveTo>
                  <a:cubicBezTo>
                    <a:pt x="0" y="1952435"/>
                    <a:pt x="91059" y="1796415"/>
                    <a:pt x="202121" y="1687068"/>
                  </a:cubicBezTo>
                  <a:cubicBezTo>
                    <a:pt x="301943" y="1588675"/>
                    <a:pt x="416528" y="1505617"/>
                    <a:pt x="545116" y="1450277"/>
                  </a:cubicBezTo>
                  <a:cubicBezTo>
                    <a:pt x="659987" y="1400747"/>
                    <a:pt x="783622" y="1377601"/>
                    <a:pt x="906780" y="1354455"/>
                  </a:cubicBezTo>
                  <a:cubicBezTo>
                    <a:pt x="1048036" y="1327976"/>
                    <a:pt x="1189482" y="1301972"/>
                    <a:pt x="1332262" y="1285304"/>
                  </a:cubicBezTo>
                  <a:cubicBezTo>
                    <a:pt x="1452182" y="1271302"/>
                    <a:pt x="1573340" y="1265873"/>
                    <a:pt x="1691259" y="1240060"/>
                  </a:cubicBezTo>
                  <a:cubicBezTo>
                    <a:pt x="1800035" y="1216247"/>
                    <a:pt x="1904619" y="1176718"/>
                    <a:pt x="2010346" y="1141667"/>
                  </a:cubicBezTo>
                  <a:cubicBezTo>
                    <a:pt x="2136743" y="1099661"/>
                    <a:pt x="2265902" y="1066229"/>
                    <a:pt x="2393252" y="1027271"/>
                  </a:cubicBezTo>
                  <a:cubicBezTo>
                    <a:pt x="2457450" y="1007650"/>
                    <a:pt x="2521744" y="987552"/>
                    <a:pt x="2582037" y="958120"/>
                  </a:cubicBezTo>
                  <a:cubicBezTo>
                    <a:pt x="2648807" y="925449"/>
                    <a:pt x="2710815" y="883349"/>
                    <a:pt x="2760155" y="827723"/>
                  </a:cubicBezTo>
                  <a:cubicBezTo>
                    <a:pt x="2827496" y="751904"/>
                    <a:pt x="2867978" y="657511"/>
                    <a:pt x="2914364" y="567023"/>
                  </a:cubicBezTo>
                  <a:cubicBezTo>
                    <a:pt x="2972753" y="453200"/>
                    <a:pt x="3119152" y="118015"/>
                    <a:pt x="316830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B2AF0F5-7EAA-4BAB-8DE2-D84E124170FA}"/>
                </a:ext>
              </a:extLst>
            </p:cNvPr>
            <p:cNvSpPr/>
            <p:nvPr/>
          </p:nvSpPr>
          <p:spPr>
            <a:xfrm>
              <a:off x="4704778" y="2976752"/>
              <a:ext cx="3356800" cy="2452020"/>
            </a:xfrm>
            <a:custGeom>
              <a:avLst/>
              <a:gdLst>
                <a:gd name="connsiteX0" fmla="*/ 0 w 3356800"/>
                <a:gd name="connsiteY0" fmla="*/ 2452021 h 2452020"/>
                <a:gd name="connsiteX1" fmla="*/ 130874 w 3356800"/>
                <a:gd name="connsiteY1" fmla="*/ 2247710 h 2452020"/>
                <a:gd name="connsiteX2" fmla="*/ 437197 w 3356800"/>
                <a:gd name="connsiteY2" fmla="*/ 1941195 h 2452020"/>
                <a:gd name="connsiteX3" fmla="*/ 737140 w 3356800"/>
                <a:gd name="connsiteY3" fmla="*/ 1736884 h 2452020"/>
                <a:gd name="connsiteX4" fmla="*/ 1031843 w 3356800"/>
                <a:gd name="connsiteY4" fmla="*/ 1685068 h 2452020"/>
                <a:gd name="connsiteX5" fmla="*/ 1287304 w 3356800"/>
                <a:gd name="connsiteY5" fmla="*/ 1655826 h 2452020"/>
                <a:gd name="connsiteX6" fmla="*/ 1471994 w 3356800"/>
                <a:gd name="connsiteY6" fmla="*/ 1634300 h 2452020"/>
                <a:gd name="connsiteX7" fmla="*/ 1898237 w 3356800"/>
                <a:gd name="connsiteY7" fmla="*/ 1512665 h 2452020"/>
                <a:gd name="connsiteX8" fmla="*/ 2229136 w 3356800"/>
                <a:gd name="connsiteY8" fmla="*/ 1355598 h 2452020"/>
                <a:gd name="connsiteX9" fmla="*/ 2512314 w 3356800"/>
                <a:gd name="connsiteY9" fmla="*/ 1238631 h 2452020"/>
                <a:gd name="connsiteX10" fmla="*/ 2758535 w 3356800"/>
                <a:gd name="connsiteY10" fmla="*/ 1096994 h 2452020"/>
                <a:gd name="connsiteX11" fmla="*/ 2935510 w 3356800"/>
                <a:gd name="connsiteY11" fmla="*/ 919925 h 2452020"/>
                <a:gd name="connsiteX12" fmla="*/ 3081719 w 3356800"/>
                <a:gd name="connsiteY12" fmla="*/ 687419 h 2452020"/>
                <a:gd name="connsiteX13" fmla="*/ 3356800 w 3356800"/>
                <a:gd name="connsiteY13" fmla="*/ 0 h 2452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56800" h="2452020">
                  <a:moveTo>
                    <a:pt x="0" y="2452021"/>
                  </a:moveTo>
                  <a:cubicBezTo>
                    <a:pt x="0" y="2452021"/>
                    <a:pt x="57150" y="2344198"/>
                    <a:pt x="130874" y="2247710"/>
                  </a:cubicBezTo>
                  <a:cubicBezTo>
                    <a:pt x="218694" y="2132648"/>
                    <a:pt x="328136" y="2036635"/>
                    <a:pt x="437197" y="1941195"/>
                  </a:cubicBezTo>
                  <a:cubicBezTo>
                    <a:pt x="529304" y="1860709"/>
                    <a:pt x="623030" y="1779556"/>
                    <a:pt x="737140" y="1736884"/>
                  </a:cubicBezTo>
                  <a:cubicBezTo>
                    <a:pt x="830866" y="1701736"/>
                    <a:pt x="932021" y="1695450"/>
                    <a:pt x="1031843" y="1685068"/>
                  </a:cubicBezTo>
                  <a:cubicBezTo>
                    <a:pt x="1117092" y="1676210"/>
                    <a:pt x="1202055" y="1665160"/>
                    <a:pt x="1287304" y="1655826"/>
                  </a:cubicBezTo>
                  <a:cubicBezTo>
                    <a:pt x="1348931" y="1649063"/>
                    <a:pt x="1410653" y="1643539"/>
                    <a:pt x="1471994" y="1634300"/>
                  </a:cubicBezTo>
                  <a:cubicBezTo>
                    <a:pt x="1618679" y="1612011"/>
                    <a:pt x="1761935" y="1571149"/>
                    <a:pt x="1898237" y="1512665"/>
                  </a:cubicBezTo>
                  <a:cubicBezTo>
                    <a:pt x="2010442" y="1464564"/>
                    <a:pt x="2117503" y="1405128"/>
                    <a:pt x="2229136" y="1355598"/>
                  </a:cubicBezTo>
                  <a:cubicBezTo>
                    <a:pt x="2322481" y="1314164"/>
                    <a:pt x="2418969" y="1280160"/>
                    <a:pt x="2512314" y="1238631"/>
                  </a:cubicBezTo>
                  <a:cubicBezTo>
                    <a:pt x="2599087" y="1199960"/>
                    <a:pt x="2683193" y="1154811"/>
                    <a:pt x="2758535" y="1096994"/>
                  </a:cubicBezTo>
                  <a:cubicBezTo>
                    <a:pt x="2825020" y="1046035"/>
                    <a:pt x="2883789" y="985837"/>
                    <a:pt x="2935510" y="919925"/>
                  </a:cubicBezTo>
                  <a:cubicBezTo>
                    <a:pt x="2992184" y="847725"/>
                    <a:pt x="3039904" y="769144"/>
                    <a:pt x="3081719" y="687419"/>
                  </a:cubicBezTo>
                  <a:cubicBezTo>
                    <a:pt x="3138297" y="576739"/>
                    <a:pt x="3314129" y="116776"/>
                    <a:pt x="335680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0C036-BBCE-4F9E-AD56-DD36D4407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5D7EC-1E6A-473F-B5A4-18CDFB6CF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981C7-34D5-49A4-949D-715FD4BD8F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900" kern="1200" cap="all" spc="200" smtClean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0DAF61AA-5A98-4049-A93E-477E5505141A}" type="datetimeFigureOut">
              <a:rPr lang="en-US" smtClean="0"/>
              <a:pPr/>
              <a:t>11/20/21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5CE6E-733D-4C60-B40B-C7C10CB5A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kern="1200" cap="all" spc="200" dirty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80D8B-7909-4114-8EBA-C3086DC62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900" kern="1200" cap="all" spc="200" smtClean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845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9" r:id="rId10"/>
    <p:sldLayoutId id="2147483818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5"/>
        </a:buClr>
        <a:buFont typeface="Avenir Next LT Pro" panose="020B0504020202020204" pitchFamily="34" charset="0"/>
        <a:buChar char="+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media" Target="../media/media2.mp4"/><Relationship Id="rId7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video" Target="../media/media3.mp4"/><Relationship Id="rId5" Type="http://schemas.microsoft.com/office/2007/relationships/media" Target="../media/media3.mp4"/><Relationship Id="rId10" Type="http://schemas.openxmlformats.org/officeDocument/2006/relationships/image" Target="../media/image12.png"/><Relationship Id="rId4" Type="http://schemas.openxmlformats.org/officeDocument/2006/relationships/video" Target="../media/media2.mp4"/><Relationship Id="rId9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9" name="Rectangle 58">
            <a:extLst>
              <a:ext uri="{FF2B5EF4-FFF2-40B4-BE49-F238E27FC236}">
                <a16:creationId xmlns:a16="http://schemas.microsoft.com/office/drawing/2014/main" id="{F1174801-1395-44C5-9B00-CCAC45C05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996DFAFB-BCE1-4BEC-82FB-D574234DEF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0B89D-B8E1-AD4F-BBE6-09D827F4FC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6275" y="4098524"/>
            <a:ext cx="5996628" cy="2226076"/>
          </a:xfrm>
        </p:spPr>
        <p:txBody>
          <a:bodyPr anchor="ctr">
            <a:normAutofit/>
          </a:bodyPr>
          <a:lstStyle/>
          <a:p>
            <a:pPr algn="l"/>
            <a:r>
              <a:rPr lang="en-US" sz="5400"/>
              <a:t>Social Media Marketing</a:t>
            </a:r>
          </a:p>
        </p:txBody>
      </p:sp>
      <p:grpSp>
        <p:nvGrpSpPr>
          <p:cNvPr id="63" name="Bottom Right">
            <a:extLst>
              <a:ext uri="{FF2B5EF4-FFF2-40B4-BE49-F238E27FC236}">
                <a16:creationId xmlns:a16="http://schemas.microsoft.com/office/drawing/2014/main" id="{F738262B-3960-4D04-92F3-C363584E92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6E657100-BDC2-4335-865E-8B822BC96B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39256" y="6178637"/>
              <a:ext cx="1482102" cy="67936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grpSp>
          <p:nvGrpSpPr>
            <p:cNvPr id="112" name="Graphic 157">
              <a:extLst>
                <a:ext uri="{FF2B5EF4-FFF2-40B4-BE49-F238E27FC236}">
                  <a16:creationId xmlns:a16="http://schemas.microsoft.com/office/drawing/2014/main" id="{7C44F7A2-EC4A-484B-BE71-8B23C0F60D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21590F86-76CD-4EB9-8741-34B0E1941DD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FD6089F4-CD95-4D48-A805-34EA5F848D8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68DB60A2-B18C-4F65-B0E6-66ED9CEFAF9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5048C6F4-614B-45FA-AB8F-25347B5441F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F25FD66F-3D7B-4850-B481-5D51840D467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E393D591-D719-4C28-B8E5-33463635802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F0E41FB1-38F3-4037-B5F2-E4E35311001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C8A8B4BF-5D23-4610-AD0E-B290C8D67D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Subtitle 2">
            <a:extLst>
              <a:ext uri="{FF2B5EF4-FFF2-40B4-BE49-F238E27FC236}">
                <a16:creationId xmlns:a16="http://schemas.microsoft.com/office/drawing/2014/main" id="{5920C893-B37A-1C41-B1D7-16C0FE3C77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5430" y="4085112"/>
            <a:ext cx="3997745" cy="2228758"/>
          </a:xfrm>
        </p:spPr>
        <p:txBody>
          <a:bodyPr anchor="ctr">
            <a:normAutofit/>
          </a:bodyPr>
          <a:lstStyle/>
          <a:p>
            <a:pPr algn="l"/>
            <a:r>
              <a:rPr lang="en-US" sz="2200"/>
              <a:t>Gabby Gaspard</a:t>
            </a:r>
          </a:p>
          <a:p>
            <a:pPr algn="l"/>
            <a:r>
              <a:rPr lang="en-US" sz="2200"/>
              <a:t>COMM 4350</a:t>
            </a:r>
          </a:p>
        </p:txBody>
      </p:sp>
      <p:pic>
        <p:nvPicPr>
          <p:cNvPr id="20" name="Picture 3" descr="Overlapping triangles forming a mountain-like design in different colors">
            <a:extLst>
              <a:ext uri="{FF2B5EF4-FFF2-40B4-BE49-F238E27FC236}">
                <a16:creationId xmlns:a16="http://schemas.microsoft.com/office/drawing/2014/main" id="{EB312535-B1FC-4529-9456-8265A60455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544" b="23808"/>
          <a:stretch/>
        </p:blipFill>
        <p:spPr>
          <a:xfrm>
            <a:off x="198741" y="10"/>
            <a:ext cx="11812017" cy="3919684"/>
          </a:xfrm>
          <a:prstGeom prst="rect">
            <a:avLst/>
          </a:prstGeom>
        </p:spPr>
      </p:pic>
      <p:grpSp>
        <p:nvGrpSpPr>
          <p:cNvPr id="75" name="Top Left">
            <a:extLst>
              <a:ext uri="{FF2B5EF4-FFF2-40B4-BE49-F238E27FC236}">
                <a16:creationId xmlns:a16="http://schemas.microsoft.com/office/drawing/2014/main" id="{345A4508-88A7-4C04-9603-4F8CCFCDCE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15178"/>
            <a:ext cx="2198951" cy="3331254"/>
            <a:chOff x="10849" y="15178"/>
            <a:chExt cx="2198951" cy="3331254"/>
          </a:xfrm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ACBEBA10-A14A-4AE6-9F5B-84BDE565C0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B6C86399-9706-4DD7-8917-E6DB392421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CDDA7BC8-3D83-4235-80B9-97CB95E3DD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DA9C08E3-DA34-4386-990E-1CB4F68E7B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03CFB05D-200F-4880-92F6-8730C6DEBB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AB4525A-595A-4728-9298-A4DFEE991E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530A4D64-630B-47EB-9255-66DEFA42D0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84" name="Cross">
            <a:extLst>
              <a:ext uri="{FF2B5EF4-FFF2-40B4-BE49-F238E27FC236}">
                <a16:creationId xmlns:a16="http://schemas.microsoft.com/office/drawing/2014/main" id="{2E2A24AE-1C03-4337-8529-C4233C56F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200" y="3919728"/>
            <a:ext cx="118872" cy="118872"/>
            <a:chOff x="1175347" y="3733800"/>
            <a:chExt cx="118872" cy="118872"/>
          </a:xfrm>
        </p:grpSpPr>
        <p:cxnSp>
          <p:nvCxnSpPr>
            <p:cNvPr id="113" name="Straight Connector 84">
              <a:extLst>
                <a:ext uri="{FF2B5EF4-FFF2-40B4-BE49-F238E27FC236}">
                  <a16:creationId xmlns:a16="http://schemas.microsoft.com/office/drawing/2014/main" id="{F6213D2F-99EA-48EA-AD3A-A55DC4F5F5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34783" y="3733800"/>
              <a:ext cx="0" cy="118872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4" name="Straight Connector 85">
              <a:extLst>
                <a:ext uri="{FF2B5EF4-FFF2-40B4-BE49-F238E27FC236}">
                  <a16:creationId xmlns:a16="http://schemas.microsoft.com/office/drawing/2014/main" id="{B4ADACBA-0EE9-4E11-B79A-F39D15CFEA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347" y="3793236"/>
              <a:ext cx="118872" cy="0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03729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47A131F-D5DE-41A5-B4CF-4F345319B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AF4666D-BD98-40A5-A75F-478B98201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692844" y="-3086"/>
            <a:ext cx="1326111" cy="59760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rPr>
              <a:t> 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8680585-71F9-4721-A998-4974171D2E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9256" y="6172200"/>
            <a:ext cx="1482102" cy="67936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rPr>
              <a:t> 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2BC95C2-2EEC-4F59-ABA8-660B0D059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7352" y="5197178"/>
            <a:ext cx="4211600" cy="1660822"/>
          </a:xfrm>
          <a:custGeom>
            <a:avLst/>
            <a:gdLst>
              <a:gd name="connsiteX0" fmla="*/ 4211600 w 4211600"/>
              <a:gd name="connsiteY0" fmla="*/ 0 h 1660822"/>
              <a:gd name="connsiteX1" fmla="*/ 4211600 w 4211600"/>
              <a:gd name="connsiteY1" fmla="*/ 58430 h 1660822"/>
              <a:gd name="connsiteX2" fmla="*/ 4136524 w 4211600"/>
              <a:gd name="connsiteY2" fmla="*/ 208808 h 1660822"/>
              <a:gd name="connsiteX3" fmla="*/ 3973354 w 4211600"/>
              <a:gd name="connsiteY3" fmla="*/ 437313 h 1660822"/>
              <a:gd name="connsiteX4" fmla="*/ 3884746 w 4211600"/>
              <a:gd name="connsiteY4" fmla="*/ 553613 h 1660822"/>
              <a:gd name="connsiteX5" fmla="*/ 3849435 w 4211600"/>
              <a:gd name="connsiteY5" fmla="*/ 603143 h 1660822"/>
              <a:gd name="connsiteX6" fmla="*/ 3661849 w 4211600"/>
              <a:gd name="connsiteY6" fmla="*/ 819075 h 1660822"/>
              <a:gd name="connsiteX7" fmla="*/ 3402589 w 4211600"/>
              <a:gd name="connsiteY7" fmla="*/ 952996 h 1660822"/>
              <a:gd name="connsiteX8" fmla="*/ 3130202 w 4211600"/>
              <a:gd name="connsiteY8" fmla="*/ 1023386 h 1660822"/>
              <a:gd name="connsiteX9" fmla="*/ 2914657 w 4211600"/>
              <a:gd name="connsiteY9" fmla="*/ 1068058 h 1660822"/>
              <a:gd name="connsiteX10" fmla="*/ 2582149 w 4211600"/>
              <a:gd name="connsiteY10" fmla="*/ 1138924 h 1660822"/>
              <a:gd name="connsiteX11" fmla="*/ 2483958 w 4211600"/>
              <a:gd name="connsiteY11" fmla="*/ 1162356 h 1660822"/>
              <a:gd name="connsiteX12" fmla="*/ 2123750 w 4211600"/>
              <a:gd name="connsiteY12" fmla="*/ 1238651 h 1660822"/>
              <a:gd name="connsiteX13" fmla="*/ 1761444 w 4211600"/>
              <a:gd name="connsiteY13" fmla="*/ 1273417 h 1660822"/>
              <a:gd name="connsiteX14" fmla="*/ 1608382 w 4211600"/>
              <a:gd name="connsiteY14" fmla="*/ 1284466 h 1660822"/>
              <a:gd name="connsiteX15" fmla="*/ 999942 w 4211600"/>
              <a:gd name="connsiteY15" fmla="*/ 1354284 h 1660822"/>
              <a:gd name="connsiteX16" fmla="*/ 484705 w 4211600"/>
              <a:gd name="connsiteY16" fmla="*/ 1450487 h 1660822"/>
              <a:gd name="connsiteX17" fmla="*/ 113310 w 4211600"/>
              <a:gd name="connsiteY17" fmla="*/ 1613700 h 1660822"/>
              <a:gd name="connsiteX18" fmla="*/ 39668 w 4211600"/>
              <a:gd name="connsiteY18" fmla="*/ 1660822 h 1660822"/>
              <a:gd name="connsiteX19" fmla="*/ 0 w 4211600"/>
              <a:gd name="connsiteY19" fmla="*/ 1660822 h 1660822"/>
              <a:gd name="connsiteX20" fmla="*/ 96701 w 4211600"/>
              <a:gd name="connsiteY20" fmla="*/ 1598934 h 1660822"/>
              <a:gd name="connsiteX21" fmla="*/ 474335 w 4211600"/>
              <a:gd name="connsiteY21" fmla="*/ 1433056 h 1660822"/>
              <a:gd name="connsiteX22" fmla="*/ 994299 w 4211600"/>
              <a:gd name="connsiteY22" fmla="*/ 1335806 h 1660822"/>
              <a:gd name="connsiteX23" fmla="*/ 1605231 w 4211600"/>
              <a:gd name="connsiteY23" fmla="*/ 1265702 h 1660822"/>
              <a:gd name="connsiteX24" fmla="*/ 1758819 w 4211600"/>
              <a:gd name="connsiteY24" fmla="*/ 1254558 h 1660822"/>
              <a:gd name="connsiteX25" fmla="*/ 2118106 w 4211600"/>
              <a:gd name="connsiteY25" fmla="*/ 1220077 h 1660822"/>
              <a:gd name="connsiteX26" fmla="*/ 2475557 w 4211600"/>
              <a:gd name="connsiteY26" fmla="*/ 1144353 h 1660822"/>
              <a:gd name="connsiteX27" fmla="*/ 2573878 w 4211600"/>
              <a:gd name="connsiteY27" fmla="*/ 1120827 h 1660822"/>
              <a:gd name="connsiteX28" fmla="*/ 2907437 w 4211600"/>
              <a:gd name="connsiteY28" fmla="*/ 1049675 h 1660822"/>
              <a:gd name="connsiteX29" fmla="*/ 3122589 w 4211600"/>
              <a:gd name="connsiteY29" fmla="*/ 1005098 h 1660822"/>
              <a:gd name="connsiteX30" fmla="*/ 3391169 w 4211600"/>
              <a:gd name="connsiteY30" fmla="*/ 935756 h 1660822"/>
              <a:gd name="connsiteX31" fmla="*/ 3642290 w 4211600"/>
              <a:gd name="connsiteY31" fmla="*/ 806216 h 1660822"/>
              <a:gd name="connsiteX32" fmla="*/ 3825937 w 4211600"/>
              <a:gd name="connsiteY32" fmla="*/ 594475 h 1660822"/>
              <a:gd name="connsiteX33" fmla="*/ 3861381 w 4211600"/>
              <a:gd name="connsiteY33" fmla="*/ 544755 h 1660822"/>
              <a:gd name="connsiteX34" fmla="*/ 3950381 w 4211600"/>
              <a:gd name="connsiteY34" fmla="*/ 427978 h 1660822"/>
              <a:gd name="connsiteX35" fmla="*/ 4112370 w 4211600"/>
              <a:gd name="connsiteY35" fmla="*/ 201378 h 1660822"/>
              <a:gd name="connsiteX36" fmla="*/ 4195989 w 4211600"/>
              <a:gd name="connsiteY36" fmla="*/ 33834 h 1660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211600" h="1660822">
                <a:moveTo>
                  <a:pt x="4211600" y="0"/>
                </a:moveTo>
                <a:lnTo>
                  <a:pt x="4211600" y="58430"/>
                </a:lnTo>
                <a:lnTo>
                  <a:pt x="4136524" y="208808"/>
                </a:lnTo>
                <a:cubicBezTo>
                  <a:pt x="4089791" y="287770"/>
                  <a:pt x="4030588" y="363780"/>
                  <a:pt x="3973354" y="437313"/>
                </a:cubicBezTo>
                <a:cubicBezTo>
                  <a:pt x="3943819" y="475222"/>
                  <a:pt x="3913231" y="514465"/>
                  <a:pt x="3884746" y="553613"/>
                </a:cubicBezTo>
                <a:cubicBezTo>
                  <a:pt x="3872801" y="569996"/>
                  <a:pt x="3861119" y="586569"/>
                  <a:pt x="3849435" y="603143"/>
                </a:cubicBezTo>
                <a:cubicBezTo>
                  <a:pt x="3796665" y="678009"/>
                  <a:pt x="3742187" y="755352"/>
                  <a:pt x="3661849" y="819075"/>
                </a:cubicBezTo>
                <a:cubicBezTo>
                  <a:pt x="3596214" y="871176"/>
                  <a:pt x="3509050" y="916230"/>
                  <a:pt x="3402589" y="952996"/>
                </a:cubicBezTo>
                <a:cubicBezTo>
                  <a:pt x="3312406" y="984048"/>
                  <a:pt x="3215660" y="1005003"/>
                  <a:pt x="3130202" y="1023386"/>
                </a:cubicBezTo>
                <a:cubicBezTo>
                  <a:pt x="3058529" y="1038816"/>
                  <a:pt x="2985412" y="1053675"/>
                  <a:pt x="2914657" y="1068058"/>
                </a:cubicBezTo>
                <a:cubicBezTo>
                  <a:pt x="2805176" y="1090251"/>
                  <a:pt x="2692021" y="1113207"/>
                  <a:pt x="2582149" y="1138924"/>
                </a:cubicBezTo>
                <a:cubicBezTo>
                  <a:pt x="2549330" y="1146639"/>
                  <a:pt x="2516644" y="1154450"/>
                  <a:pt x="2483958" y="1162356"/>
                </a:cubicBezTo>
                <a:cubicBezTo>
                  <a:pt x="2367257" y="1190550"/>
                  <a:pt x="2246621" y="1219601"/>
                  <a:pt x="2123750" y="1238651"/>
                </a:cubicBezTo>
                <a:cubicBezTo>
                  <a:pt x="2004294" y="1257129"/>
                  <a:pt x="1880769" y="1265416"/>
                  <a:pt x="1761444" y="1273417"/>
                </a:cubicBezTo>
                <a:cubicBezTo>
                  <a:pt x="1711167" y="1276751"/>
                  <a:pt x="1659184" y="1280275"/>
                  <a:pt x="1608382" y="1284466"/>
                </a:cubicBezTo>
                <a:cubicBezTo>
                  <a:pt x="1408589" y="1300944"/>
                  <a:pt x="1214570" y="1325805"/>
                  <a:pt x="999942" y="1354284"/>
                </a:cubicBezTo>
                <a:cubicBezTo>
                  <a:pt x="826403" y="1377240"/>
                  <a:pt x="647744" y="1400957"/>
                  <a:pt x="484705" y="1450487"/>
                </a:cubicBezTo>
                <a:cubicBezTo>
                  <a:pt x="355831" y="1489635"/>
                  <a:pt x="231387" y="1544374"/>
                  <a:pt x="113310" y="1613700"/>
                </a:cubicBezTo>
                <a:lnTo>
                  <a:pt x="39668" y="1660822"/>
                </a:lnTo>
                <a:lnTo>
                  <a:pt x="0" y="1660822"/>
                </a:lnTo>
                <a:lnTo>
                  <a:pt x="96701" y="1598934"/>
                </a:lnTo>
                <a:cubicBezTo>
                  <a:pt x="216635" y="1528533"/>
                  <a:pt x="343196" y="1472919"/>
                  <a:pt x="474335" y="1433056"/>
                </a:cubicBezTo>
                <a:cubicBezTo>
                  <a:pt x="639999" y="1382669"/>
                  <a:pt x="820102" y="1358856"/>
                  <a:pt x="994299" y="1335806"/>
                </a:cubicBezTo>
                <a:cubicBezTo>
                  <a:pt x="1210239" y="1307231"/>
                  <a:pt x="1404650" y="1282275"/>
                  <a:pt x="1605231" y="1265702"/>
                </a:cubicBezTo>
                <a:cubicBezTo>
                  <a:pt x="1656428" y="1261511"/>
                  <a:pt x="1708411" y="1257987"/>
                  <a:pt x="1758819" y="1254558"/>
                </a:cubicBezTo>
                <a:cubicBezTo>
                  <a:pt x="1877487" y="1246557"/>
                  <a:pt x="2000094" y="1238365"/>
                  <a:pt x="2118106" y="1220077"/>
                </a:cubicBezTo>
                <a:cubicBezTo>
                  <a:pt x="2239531" y="1201313"/>
                  <a:pt x="2359513" y="1172357"/>
                  <a:pt x="2475557" y="1144353"/>
                </a:cubicBezTo>
                <a:cubicBezTo>
                  <a:pt x="2508243" y="1136448"/>
                  <a:pt x="2541060" y="1128542"/>
                  <a:pt x="2573878" y="1120827"/>
                </a:cubicBezTo>
                <a:cubicBezTo>
                  <a:pt x="2684276" y="1094919"/>
                  <a:pt x="2797694" y="1071963"/>
                  <a:pt x="2907437" y="1049675"/>
                </a:cubicBezTo>
                <a:cubicBezTo>
                  <a:pt x="2978061" y="1035387"/>
                  <a:pt x="3051178" y="1020528"/>
                  <a:pt x="3122589" y="1005098"/>
                </a:cubicBezTo>
                <a:cubicBezTo>
                  <a:pt x="3206997" y="986810"/>
                  <a:pt x="3302823" y="966141"/>
                  <a:pt x="3391169" y="935756"/>
                </a:cubicBezTo>
                <a:cubicBezTo>
                  <a:pt x="3494479" y="900132"/>
                  <a:pt x="3578886" y="856508"/>
                  <a:pt x="3642290" y="806216"/>
                </a:cubicBezTo>
                <a:cubicBezTo>
                  <a:pt x="3720133" y="744303"/>
                  <a:pt x="3773953" y="668103"/>
                  <a:pt x="3825937" y="594475"/>
                </a:cubicBezTo>
                <a:cubicBezTo>
                  <a:pt x="3837621" y="577902"/>
                  <a:pt x="3849435" y="561233"/>
                  <a:pt x="3861381" y="544755"/>
                </a:cubicBezTo>
                <a:cubicBezTo>
                  <a:pt x="3889997" y="505416"/>
                  <a:pt x="3920715" y="465983"/>
                  <a:pt x="3950381" y="427978"/>
                </a:cubicBezTo>
                <a:cubicBezTo>
                  <a:pt x="4007353" y="354921"/>
                  <a:pt x="4066163" y="279388"/>
                  <a:pt x="4112370" y="201378"/>
                </a:cubicBezTo>
                <a:cubicBezTo>
                  <a:pt x="4144662" y="146800"/>
                  <a:pt x="4170785" y="89364"/>
                  <a:pt x="4195989" y="338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8" name="Graphic 141">
            <a:extLst>
              <a:ext uri="{FF2B5EF4-FFF2-40B4-BE49-F238E27FC236}">
                <a16:creationId xmlns:a16="http://schemas.microsoft.com/office/drawing/2014/main" id="{03E9870D-4BBA-43AF-8D44-BBADF020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15178"/>
            <a:ext cx="2198951" cy="3331254"/>
            <a:chOff x="4473129" y="923925"/>
            <a:chExt cx="3308947" cy="5012817"/>
          </a:xfrm>
          <a:noFill/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4BC5055-C77D-43CD-BB1D-A77B6779CD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85988" y="924020"/>
              <a:ext cx="3296088" cy="5012722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B12D0B8-9385-489A-85AE-3D14AD0BA2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923925"/>
              <a:ext cx="2977477" cy="462714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158A14A-147E-4130-A5E2-38FD84B181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94561" y="923925"/>
              <a:ext cx="2356712" cy="4118991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5B8B1EB-5E2B-472C-AE60-2EC5961F16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923925"/>
              <a:ext cx="2059193" cy="3980116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4F5BD77-58D7-4B61-A666-1B4139A63A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85131" y="1719357"/>
              <a:ext cx="743796" cy="2867501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F5CBEC6B-EDB6-40B8-8771-E5AF41B8D6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1912731"/>
              <a:ext cx="597294" cy="2543540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91BD0EE8-AA47-4044-9251-9F5A4B8201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91417" y="2227197"/>
              <a:ext cx="389425" cy="2011236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27" name="Graphic 157">
            <a:extLst>
              <a:ext uri="{FF2B5EF4-FFF2-40B4-BE49-F238E27FC236}">
                <a16:creationId xmlns:a16="http://schemas.microsoft.com/office/drawing/2014/main" id="{C3279E8D-2BAA-4CB1-834B-09FADD54DE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610600" y="3276600"/>
            <a:ext cx="3529260" cy="3581398"/>
            <a:chOff x="4114800" y="1423987"/>
            <a:chExt cx="3961542" cy="4007547"/>
          </a:xfrm>
          <a:noFill/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456F18E-4F61-486D-9CD6-65B30372C5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114800" y="1423987"/>
              <a:ext cx="3946874" cy="3989641"/>
            </a:xfrm>
            <a:custGeom>
              <a:avLst/>
              <a:gdLst>
                <a:gd name="connsiteX0" fmla="*/ 0 w 3946874"/>
                <a:gd name="connsiteY0" fmla="*/ 3989641 h 3989641"/>
                <a:gd name="connsiteX1" fmla="*/ 79439 w 3946874"/>
                <a:gd name="connsiteY1" fmla="*/ 3891153 h 3989641"/>
                <a:gd name="connsiteX2" fmla="*/ 297371 w 3946874"/>
                <a:gd name="connsiteY2" fmla="*/ 3626930 h 3989641"/>
                <a:gd name="connsiteX3" fmla="*/ 454343 w 3946874"/>
                <a:gd name="connsiteY3" fmla="*/ 3440335 h 3989641"/>
                <a:gd name="connsiteX4" fmla="*/ 622363 w 3946874"/>
                <a:gd name="connsiteY4" fmla="*/ 3290697 h 3989641"/>
                <a:gd name="connsiteX5" fmla="*/ 927068 w 3946874"/>
                <a:gd name="connsiteY5" fmla="*/ 3087434 h 3989641"/>
                <a:gd name="connsiteX6" fmla="*/ 1176338 w 3946874"/>
                <a:gd name="connsiteY6" fmla="*/ 2915603 h 3989641"/>
                <a:gd name="connsiteX7" fmla="*/ 1394270 w 3946874"/>
                <a:gd name="connsiteY7" fmla="*/ 2780729 h 3989641"/>
                <a:gd name="connsiteX8" fmla="*/ 1601057 w 3946874"/>
                <a:gd name="connsiteY8" fmla="*/ 2723483 h 3989641"/>
                <a:gd name="connsiteX9" fmla="*/ 1756220 w 3946874"/>
                <a:gd name="connsiteY9" fmla="*/ 2743772 h 3989641"/>
                <a:gd name="connsiteX10" fmla="*/ 1889189 w 3946874"/>
                <a:gd name="connsiteY10" fmla="*/ 2765965 h 3989641"/>
                <a:gd name="connsiteX11" fmla="*/ 2007394 w 3946874"/>
                <a:gd name="connsiteY11" fmla="*/ 2765965 h 3989641"/>
                <a:gd name="connsiteX12" fmla="*/ 2184654 w 3946874"/>
                <a:gd name="connsiteY12" fmla="*/ 2671763 h 3989641"/>
                <a:gd name="connsiteX13" fmla="*/ 2372773 w 3946874"/>
                <a:gd name="connsiteY13" fmla="*/ 2538984 h 3989641"/>
                <a:gd name="connsiteX14" fmla="*/ 2439543 w 3946874"/>
                <a:gd name="connsiteY14" fmla="*/ 2510504 h 3989641"/>
                <a:gd name="connsiteX15" fmla="*/ 2650617 w 3946874"/>
                <a:gd name="connsiteY15" fmla="*/ 2434781 h 3989641"/>
                <a:gd name="connsiteX16" fmla="*/ 2785110 w 3946874"/>
                <a:gd name="connsiteY16" fmla="*/ 2383060 h 3989641"/>
                <a:gd name="connsiteX17" fmla="*/ 2897315 w 3946874"/>
                <a:gd name="connsiteY17" fmla="*/ 2318861 h 3989641"/>
                <a:gd name="connsiteX18" fmla="*/ 2997994 w 3946874"/>
                <a:gd name="connsiteY18" fmla="*/ 2226183 h 3989641"/>
                <a:gd name="connsiteX19" fmla="*/ 3061240 w 3946874"/>
                <a:gd name="connsiteY19" fmla="*/ 2141506 h 3989641"/>
                <a:gd name="connsiteX20" fmla="*/ 3152108 w 3946874"/>
                <a:gd name="connsiteY20" fmla="*/ 2005203 h 3989641"/>
                <a:gd name="connsiteX21" fmla="*/ 3274124 w 3946874"/>
                <a:gd name="connsiteY21" fmla="*/ 1871567 h 3989641"/>
                <a:gd name="connsiteX22" fmla="*/ 3388138 w 3946874"/>
                <a:gd name="connsiteY22" fmla="*/ 1770888 h 3989641"/>
                <a:gd name="connsiteX23" fmla="*/ 3466529 w 3946874"/>
                <a:gd name="connsiteY23" fmla="*/ 1679162 h 3989641"/>
                <a:gd name="connsiteX24" fmla="*/ 3538633 w 3946874"/>
                <a:gd name="connsiteY24" fmla="*/ 1551718 h 3989641"/>
                <a:gd name="connsiteX25" fmla="*/ 3588544 w 3946874"/>
                <a:gd name="connsiteY25" fmla="*/ 1376172 h 3989641"/>
                <a:gd name="connsiteX26" fmla="*/ 3597402 w 3946874"/>
                <a:gd name="connsiteY26" fmla="*/ 1293305 h 3989641"/>
                <a:gd name="connsiteX27" fmla="*/ 3721227 w 3946874"/>
                <a:gd name="connsiteY27" fmla="*/ 880491 h 3989641"/>
                <a:gd name="connsiteX28" fmla="*/ 3761137 w 3946874"/>
                <a:gd name="connsiteY28" fmla="*/ 463677 h 3989641"/>
                <a:gd name="connsiteX29" fmla="*/ 3946874 w 3946874"/>
                <a:gd name="connsiteY29" fmla="*/ 0 h 398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946874" h="3989641">
                  <a:moveTo>
                    <a:pt x="0" y="3989641"/>
                  </a:moveTo>
                  <a:cubicBezTo>
                    <a:pt x="19050" y="3957257"/>
                    <a:pt x="50959" y="3916013"/>
                    <a:pt x="79439" y="3891153"/>
                  </a:cubicBezTo>
                  <a:cubicBezTo>
                    <a:pt x="165544" y="3815906"/>
                    <a:pt x="227933" y="3717989"/>
                    <a:pt x="297371" y="3626930"/>
                  </a:cubicBezTo>
                  <a:cubicBezTo>
                    <a:pt x="346615" y="3562255"/>
                    <a:pt x="398050" y="3499009"/>
                    <a:pt x="454343" y="3440335"/>
                  </a:cubicBezTo>
                  <a:cubicBezTo>
                    <a:pt x="506349" y="3386042"/>
                    <a:pt x="562642" y="3336227"/>
                    <a:pt x="622363" y="3290697"/>
                  </a:cubicBezTo>
                  <a:cubicBezTo>
                    <a:pt x="719519" y="3216688"/>
                    <a:pt x="824960" y="3154585"/>
                    <a:pt x="927068" y="3087434"/>
                  </a:cubicBezTo>
                  <a:cubicBezTo>
                    <a:pt x="1011365" y="3031998"/>
                    <a:pt x="1093565" y="2973324"/>
                    <a:pt x="1176338" y="2915603"/>
                  </a:cubicBezTo>
                  <a:cubicBezTo>
                    <a:pt x="1246537" y="2866644"/>
                    <a:pt x="1317308" y="2818066"/>
                    <a:pt x="1394270" y="2780729"/>
                  </a:cubicBezTo>
                  <a:cubicBezTo>
                    <a:pt x="1459421" y="2749106"/>
                    <a:pt x="1528763" y="2724436"/>
                    <a:pt x="1601057" y="2723483"/>
                  </a:cubicBezTo>
                  <a:cubicBezTo>
                    <a:pt x="1653350" y="2722721"/>
                    <a:pt x="1704785" y="2733485"/>
                    <a:pt x="1756220" y="2743772"/>
                  </a:cubicBezTo>
                  <a:cubicBezTo>
                    <a:pt x="1800320" y="2752630"/>
                    <a:pt x="1844612" y="2760250"/>
                    <a:pt x="1889189" y="2765965"/>
                  </a:cubicBezTo>
                  <a:cubicBezTo>
                    <a:pt x="1928622" y="2771013"/>
                    <a:pt x="1968437" y="2773299"/>
                    <a:pt x="2007394" y="2765965"/>
                  </a:cubicBezTo>
                  <a:cubicBezTo>
                    <a:pt x="2073878" y="2753487"/>
                    <a:pt x="2130647" y="2712911"/>
                    <a:pt x="2184654" y="2671763"/>
                  </a:cubicBezTo>
                  <a:cubicBezTo>
                    <a:pt x="2245900" y="2625090"/>
                    <a:pt x="2304002" y="2573465"/>
                    <a:pt x="2372773" y="2538984"/>
                  </a:cubicBezTo>
                  <a:cubicBezTo>
                    <a:pt x="2394395" y="2528126"/>
                    <a:pt x="2416874" y="2518982"/>
                    <a:pt x="2439543" y="2510504"/>
                  </a:cubicBezTo>
                  <a:cubicBezTo>
                    <a:pt x="2509552" y="2484215"/>
                    <a:pt x="2580037" y="2459450"/>
                    <a:pt x="2650617" y="2434781"/>
                  </a:cubicBezTo>
                  <a:cubicBezTo>
                    <a:pt x="2695956" y="2418874"/>
                    <a:pt x="2741295" y="2402872"/>
                    <a:pt x="2785110" y="2383060"/>
                  </a:cubicBezTo>
                  <a:cubicBezTo>
                    <a:pt x="2824448" y="2365248"/>
                    <a:pt x="2862358" y="2344198"/>
                    <a:pt x="2897315" y="2318861"/>
                  </a:cubicBezTo>
                  <a:cubicBezTo>
                    <a:pt x="2934367" y="2292096"/>
                    <a:pt x="2968085" y="2260854"/>
                    <a:pt x="2997994" y="2226183"/>
                  </a:cubicBezTo>
                  <a:cubicBezTo>
                    <a:pt x="3020949" y="2199513"/>
                    <a:pt x="3041714" y="2170938"/>
                    <a:pt x="3061240" y="2141506"/>
                  </a:cubicBezTo>
                  <a:cubicBezTo>
                    <a:pt x="3091529" y="2095976"/>
                    <a:pt x="3119533" y="2049018"/>
                    <a:pt x="3152108" y="2005203"/>
                  </a:cubicBezTo>
                  <a:cubicBezTo>
                    <a:pt x="3188113" y="1956626"/>
                    <a:pt x="3229261" y="1912144"/>
                    <a:pt x="3274124" y="1871567"/>
                  </a:cubicBezTo>
                  <a:cubicBezTo>
                    <a:pt x="3311747" y="1837563"/>
                    <a:pt x="3351848" y="1806321"/>
                    <a:pt x="3388138" y="1770888"/>
                  </a:cubicBezTo>
                  <a:cubicBezTo>
                    <a:pt x="3416999" y="1742694"/>
                    <a:pt x="3443002" y="1711833"/>
                    <a:pt x="3466529" y="1679162"/>
                  </a:cubicBezTo>
                  <a:cubicBezTo>
                    <a:pt x="3495008" y="1639348"/>
                    <a:pt x="3519392" y="1596771"/>
                    <a:pt x="3538633" y="1551718"/>
                  </a:cubicBezTo>
                  <a:cubicBezTo>
                    <a:pt x="3562731" y="1495616"/>
                    <a:pt x="3578924" y="1436465"/>
                    <a:pt x="3588544" y="1376172"/>
                  </a:cubicBezTo>
                  <a:cubicBezTo>
                    <a:pt x="3592925" y="1348740"/>
                    <a:pt x="3595688" y="1321022"/>
                    <a:pt x="3597402" y="1293305"/>
                  </a:cubicBezTo>
                  <a:cubicBezTo>
                    <a:pt x="3605974" y="1155859"/>
                    <a:pt x="3717703" y="1018127"/>
                    <a:pt x="3721227" y="880491"/>
                  </a:cubicBezTo>
                  <a:cubicBezTo>
                    <a:pt x="3724751" y="740855"/>
                    <a:pt x="3743135" y="602171"/>
                    <a:pt x="3761137" y="463677"/>
                  </a:cubicBezTo>
                  <a:cubicBezTo>
                    <a:pt x="3776186" y="347758"/>
                    <a:pt x="3934968" y="116205"/>
                    <a:pt x="3946874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18DDF45-08F0-46B6-A0B7-133735C94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95978" y="2441733"/>
              <a:ext cx="3665410" cy="2985611"/>
            </a:xfrm>
            <a:custGeom>
              <a:avLst/>
              <a:gdLst>
                <a:gd name="connsiteX0" fmla="*/ 0 w 3665410"/>
                <a:gd name="connsiteY0" fmla="*/ 2985611 h 2985611"/>
                <a:gd name="connsiteX1" fmla="*/ 166211 w 3665410"/>
                <a:gd name="connsiteY1" fmla="*/ 2699766 h 2985611"/>
                <a:gd name="connsiteX2" fmla="*/ 397002 w 3665410"/>
                <a:gd name="connsiteY2" fmla="*/ 2414969 h 2985611"/>
                <a:gd name="connsiteX3" fmla="*/ 620173 w 3665410"/>
                <a:gd name="connsiteY3" fmla="*/ 2237899 h 2985611"/>
                <a:gd name="connsiteX4" fmla="*/ 823341 w 3665410"/>
                <a:gd name="connsiteY4" fmla="*/ 2085499 h 2985611"/>
                <a:gd name="connsiteX5" fmla="*/ 1089565 w 3665410"/>
                <a:gd name="connsiteY5" fmla="*/ 1911477 h 2985611"/>
                <a:gd name="connsiteX6" fmla="*/ 1145000 w 3665410"/>
                <a:gd name="connsiteY6" fmla="*/ 1886807 h 2985611"/>
                <a:gd name="connsiteX7" fmla="*/ 1375791 w 3665410"/>
                <a:gd name="connsiteY7" fmla="*/ 1842135 h 2985611"/>
                <a:gd name="connsiteX8" fmla="*/ 1486567 w 3665410"/>
                <a:gd name="connsiteY8" fmla="*/ 1857566 h 2985611"/>
                <a:gd name="connsiteX9" fmla="*/ 1568101 w 3665410"/>
                <a:gd name="connsiteY9" fmla="*/ 1871377 h 2985611"/>
                <a:gd name="connsiteX10" fmla="*/ 1810607 w 3665410"/>
                <a:gd name="connsiteY10" fmla="*/ 1871377 h 2985611"/>
                <a:gd name="connsiteX11" fmla="*/ 1997964 w 3665410"/>
                <a:gd name="connsiteY11" fmla="*/ 1790605 h 2985611"/>
                <a:gd name="connsiteX12" fmla="*/ 2109883 w 3665410"/>
                <a:gd name="connsiteY12" fmla="*/ 1702784 h 2985611"/>
                <a:gd name="connsiteX13" fmla="*/ 2321433 w 3665410"/>
                <a:gd name="connsiteY13" fmla="*/ 1552384 h 2985611"/>
                <a:gd name="connsiteX14" fmla="*/ 2558891 w 3665410"/>
                <a:gd name="connsiteY14" fmla="*/ 1453420 h 2985611"/>
                <a:gd name="connsiteX15" fmla="*/ 2709767 w 3665410"/>
                <a:gd name="connsiteY15" fmla="*/ 1377887 h 2985611"/>
                <a:gd name="connsiteX16" fmla="*/ 2885408 w 3665410"/>
                <a:gd name="connsiteY16" fmla="*/ 1237393 h 2985611"/>
                <a:gd name="connsiteX17" fmla="*/ 3017711 w 3665410"/>
                <a:gd name="connsiteY17" fmla="*/ 1072229 h 2985611"/>
                <a:gd name="connsiteX18" fmla="*/ 3150680 w 3665410"/>
                <a:gd name="connsiteY18" fmla="*/ 921830 h 2985611"/>
                <a:gd name="connsiteX19" fmla="*/ 3255169 w 3665410"/>
                <a:gd name="connsiteY19" fmla="*/ 801815 h 2985611"/>
                <a:gd name="connsiteX20" fmla="*/ 3339275 w 3665410"/>
                <a:gd name="connsiteY20" fmla="*/ 694182 h 2985611"/>
                <a:gd name="connsiteX21" fmla="*/ 3409188 w 3665410"/>
                <a:gd name="connsiteY21" fmla="*/ 546926 h 2985611"/>
                <a:gd name="connsiteX22" fmla="*/ 3464243 w 3665410"/>
                <a:gd name="connsiteY22" fmla="*/ 347663 h 2985611"/>
                <a:gd name="connsiteX23" fmla="*/ 3665411 w 3665410"/>
                <a:gd name="connsiteY23" fmla="*/ 0 h 29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665410" h="2985611">
                  <a:moveTo>
                    <a:pt x="0" y="2985611"/>
                  </a:moveTo>
                  <a:cubicBezTo>
                    <a:pt x="0" y="2985611"/>
                    <a:pt x="86773" y="2802827"/>
                    <a:pt x="166211" y="2699766"/>
                  </a:cubicBezTo>
                  <a:cubicBezTo>
                    <a:pt x="240983" y="2602706"/>
                    <a:pt x="309182" y="2500122"/>
                    <a:pt x="397002" y="2414969"/>
                  </a:cubicBezTo>
                  <a:cubicBezTo>
                    <a:pt x="465296" y="2348865"/>
                    <a:pt x="543592" y="2294477"/>
                    <a:pt x="620173" y="2237899"/>
                  </a:cubicBezTo>
                  <a:cubicBezTo>
                    <a:pt x="688277" y="2187607"/>
                    <a:pt x="755333" y="2135886"/>
                    <a:pt x="823341" y="2085499"/>
                  </a:cubicBezTo>
                  <a:cubicBezTo>
                    <a:pt x="908685" y="2022253"/>
                    <a:pt x="994791" y="1959197"/>
                    <a:pt x="1089565" y="1911477"/>
                  </a:cubicBezTo>
                  <a:cubicBezTo>
                    <a:pt x="1107662" y="1902428"/>
                    <a:pt x="1126141" y="1894141"/>
                    <a:pt x="1145000" y="1886807"/>
                  </a:cubicBezTo>
                  <a:cubicBezTo>
                    <a:pt x="1218819" y="1858232"/>
                    <a:pt x="1296924" y="1838611"/>
                    <a:pt x="1375791" y="1842135"/>
                  </a:cubicBezTo>
                  <a:cubicBezTo>
                    <a:pt x="1413129" y="1843754"/>
                    <a:pt x="1449896" y="1850422"/>
                    <a:pt x="1486567" y="1857566"/>
                  </a:cubicBezTo>
                  <a:cubicBezTo>
                    <a:pt x="1513618" y="1862804"/>
                    <a:pt x="1540859" y="1867376"/>
                    <a:pt x="1568101" y="1871377"/>
                  </a:cubicBezTo>
                  <a:cubicBezTo>
                    <a:pt x="1648778" y="1883188"/>
                    <a:pt x="1730978" y="1887665"/>
                    <a:pt x="1810607" y="1871377"/>
                  </a:cubicBezTo>
                  <a:cubicBezTo>
                    <a:pt x="1877854" y="1857661"/>
                    <a:pt x="1941100" y="1829086"/>
                    <a:pt x="1997964" y="1790605"/>
                  </a:cubicBezTo>
                  <a:cubicBezTo>
                    <a:pt x="2037302" y="1764030"/>
                    <a:pt x="2073497" y="1733264"/>
                    <a:pt x="2109883" y="1702784"/>
                  </a:cubicBezTo>
                  <a:cubicBezTo>
                    <a:pt x="2176367" y="1647063"/>
                    <a:pt x="2244852" y="1593151"/>
                    <a:pt x="2321433" y="1552384"/>
                  </a:cubicBezTo>
                  <a:cubicBezTo>
                    <a:pt x="2397157" y="1512094"/>
                    <a:pt x="2479548" y="1486281"/>
                    <a:pt x="2558891" y="1453420"/>
                  </a:cubicBezTo>
                  <a:cubicBezTo>
                    <a:pt x="2610898" y="1431798"/>
                    <a:pt x="2661571" y="1407033"/>
                    <a:pt x="2709767" y="1377887"/>
                  </a:cubicBezTo>
                  <a:cubicBezTo>
                    <a:pt x="2774252" y="1338929"/>
                    <a:pt x="2834069" y="1292447"/>
                    <a:pt x="2885408" y="1237393"/>
                  </a:cubicBezTo>
                  <a:cubicBezTo>
                    <a:pt x="2933605" y="1185767"/>
                    <a:pt x="2973324" y="1127093"/>
                    <a:pt x="3017711" y="1072229"/>
                  </a:cubicBezTo>
                  <a:cubicBezTo>
                    <a:pt x="3059811" y="1020223"/>
                    <a:pt x="3105912" y="971645"/>
                    <a:pt x="3150680" y="921830"/>
                  </a:cubicBezTo>
                  <a:cubicBezTo>
                    <a:pt x="3186113" y="882396"/>
                    <a:pt x="3220593" y="842010"/>
                    <a:pt x="3255169" y="801815"/>
                  </a:cubicBezTo>
                  <a:cubicBezTo>
                    <a:pt x="3284887" y="767239"/>
                    <a:pt x="3314605" y="732473"/>
                    <a:pt x="3339275" y="694182"/>
                  </a:cubicBezTo>
                  <a:cubicBezTo>
                    <a:pt x="3368707" y="648367"/>
                    <a:pt x="3390138" y="597980"/>
                    <a:pt x="3409188" y="546926"/>
                  </a:cubicBezTo>
                  <a:cubicBezTo>
                    <a:pt x="3433382" y="482156"/>
                    <a:pt x="3453384" y="415861"/>
                    <a:pt x="3464243" y="347663"/>
                  </a:cubicBezTo>
                  <a:cubicBezTo>
                    <a:pt x="3476244" y="272224"/>
                    <a:pt x="3661696" y="76295"/>
                    <a:pt x="366541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B9D0CC0F-710D-43F4-BC86-7637674201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90402" y="5229700"/>
              <a:ext cx="285940" cy="199072"/>
            </a:xfrm>
            <a:custGeom>
              <a:avLst/>
              <a:gdLst>
                <a:gd name="connsiteX0" fmla="*/ 0 w 285940"/>
                <a:gd name="connsiteY0" fmla="*/ 199073 h 199072"/>
                <a:gd name="connsiteX1" fmla="*/ 285940 w 285940"/>
                <a:gd name="connsiteY1" fmla="*/ 0 h 199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940" h="199072">
                  <a:moveTo>
                    <a:pt x="0" y="199073"/>
                  </a:moveTo>
                  <a:cubicBezTo>
                    <a:pt x="0" y="199073"/>
                    <a:pt x="242125" y="39243"/>
                    <a:pt x="28594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FB36AB6-CB81-495A-8A33-C0BCE67D6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393114" y="5049773"/>
              <a:ext cx="655796" cy="381190"/>
            </a:xfrm>
            <a:custGeom>
              <a:avLst/>
              <a:gdLst>
                <a:gd name="connsiteX0" fmla="*/ 0 w 655796"/>
                <a:gd name="connsiteY0" fmla="*/ 381190 h 381190"/>
                <a:gd name="connsiteX1" fmla="*/ 655796 w 655796"/>
                <a:gd name="connsiteY1" fmla="*/ 0 h 381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5796" h="381190">
                  <a:moveTo>
                    <a:pt x="0" y="381190"/>
                  </a:moveTo>
                  <a:cubicBezTo>
                    <a:pt x="0" y="381190"/>
                    <a:pt x="461105" y="172117"/>
                    <a:pt x="65579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993F7E6-ABF6-482D-BEA5-B4E607DDB4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154072" y="3867816"/>
              <a:ext cx="2907315" cy="1544764"/>
            </a:xfrm>
            <a:custGeom>
              <a:avLst/>
              <a:gdLst>
                <a:gd name="connsiteX0" fmla="*/ 0 w 2907315"/>
                <a:gd name="connsiteY0" fmla="*/ 1544764 h 1544764"/>
                <a:gd name="connsiteX1" fmla="*/ 201644 w 2907315"/>
                <a:gd name="connsiteY1" fmla="*/ 1352550 h 1544764"/>
                <a:gd name="connsiteX2" fmla="*/ 423196 w 2907315"/>
                <a:gd name="connsiteY2" fmla="*/ 1196054 h 1544764"/>
                <a:gd name="connsiteX3" fmla="*/ 782193 w 2907315"/>
                <a:gd name="connsiteY3" fmla="*/ 1099947 h 1544764"/>
                <a:gd name="connsiteX4" fmla="*/ 1052513 w 2907315"/>
                <a:gd name="connsiteY4" fmla="*/ 1042321 h 1544764"/>
                <a:gd name="connsiteX5" fmla="*/ 1311783 w 2907315"/>
                <a:gd name="connsiteY5" fmla="*/ 1056037 h 1544764"/>
                <a:gd name="connsiteX6" fmla="*/ 1484662 w 2907315"/>
                <a:gd name="connsiteY6" fmla="*/ 1083469 h 1544764"/>
                <a:gd name="connsiteX7" fmla="*/ 1788224 w 2907315"/>
                <a:gd name="connsiteY7" fmla="*/ 1023080 h 1544764"/>
                <a:gd name="connsiteX8" fmla="*/ 2269045 w 2907315"/>
                <a:gd name="connsiteY8" fmla="*/ 734758 h 1544764"/>
                <a:gd name="connsiteX9" fmla="*/ 2534984 w 2907315"/>
                <a:gd name="connsiteY9" fmla="*/ 572738 h 1544764"/>
                <a:gd name="connsiteX10" fmla="*/ 2907316 w 2907315"/>
                <a:gd name="connsiteY10" fmla="*/ 0 h 154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07315" h="1544764">
                  <a:moveTo>
                    <a:pt x="0" y="1544764"/>
                  </a:moveTo>
                  <a:cubicBezTo>
                    <a:pt x="0" y="1544764"/>
                    <a:pt x="98012" y="1443990"/>
                    <a:pt x="201644" y="1352550"/>
                  </a:cubicBezTo>
                  <a:cubicBezTo>
                    <a:pt x="271272" y="1291209"/>
                    <a:pt x="343662" y="1234249"/>
                    <a:pt x="423196" y="1196054"/>
                  </a:cubicBezTo>
                  <a:cubicBezTo>
                    <a:pt x="537591" y="1141095"/>
                    <a:pt x="661226" y="1127189"/>
                    <a:pt x="782193" y="1099947"/>
                  </a:cubicBezTo>
                  <a:cubicBezTo>
                    <a:pt x="872300" y="1079659"/>
                    <a:pt x="961358" y="1051370"/>
                    <a:pt x="1052513" y="1042321"/>
                  </a:cubicBezTo>
                  <a:cubicBezTo>
                    <a:pt x="1139000" y="1033653"/>
                    <a:pt x="1225868" y="1040321"/>
                    <a:pt x="1311783" y="1056037"/>
                  </a:cubicBezTo>
                  <a:cubicBezTo>
                    <a:pt x="1369314" y="1066609"/>
                    <a:pt x="1426559" y="1079373"/>
                    <a:pt x="1484662" y="1083469"/>
                  </a:cubicBezTo>
                  <a:cubicBezTo>
                    <a:pt x="1587913" y="1090803"/>
                    <a:pt x="1690402" y="1064800"/>
                    <a:pt x="1788224" y="1023080"/>
                  </a:cubicBezTo>
                  <a:cubicBezTo>
                    <a:pt x="1956721" y="951262"/>
                    <a:pt x="2106549" y="825722"/>
                    <a:pt x="2269045" y="734758"/>
                  </a:cubicBezTo>
                  <a:cubicBezTo>
                    <a:pt x="2359438" y="684181"/>
                    <a:pt x="2452497" y="640556"/>
                    <a:pt x="2534984" y="572738"/>
                  </a:cubicBezTo>
                  <a:cubicBezTo>
                    <a:pt x="2673001" y="459391"/>
                    <a:pt x="2847023" y="191453"/>
                    <a:pt x="290731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CA0B097-C21A-40B4-95E4-2FFA9697F8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907946" y="3479100"/>
              <a:ext cx="3168300" cy="1952434"/>
            </a:xfrm>
            <a:custGeom>
              <a:avLst/>
              <a:gdLst>
                <a:gd name="connsiteX0" fmla="*/ 0 w 3168300"/>
                <a:gd name="connsiteY0" fmla="*/ 1952435 h 1952434"/>
                <a:gd name="connsiteX1" fmla="*/ 202121 w 3168300"/>
                <a:gd name="connsiteY1" fmla="*/ 1687068 h 1952434"/>
                <a:gd name="connsiteX2" fmla="*/ 545116 w 3168300"/>
                <a:gd name="connsiteY2" fmla="*/ 1450277 h 1952434"/>
                <a:gd name="connsiteX3" fmla="*/ 906780 w 3168300"/>
                <a:gd name="connsiteY3" fmla="*/ 1354455 h 1952434"/>
                <a:gd name="connsiteX4" fmla="*/ 1332262 w 3168300"/>
                <a:gd name="connsiteY4" fmla="*/ 1285304 h 1952434"/>
                <a:gd name="connsiteX5" fmla="*/ 1691259 w 3168300"/>
                <a:gd name="connsiteY5" fmla="*/ 1240060 h 1952434"/>
                <a:gd name="connsiteX6" fmla="*/ 2010346 w 3168300"/>
                <a:gd name="connsiteY6" fmla="*/ 1141667 h 1952434"/>
                <a:gd name="connsiteX7" fmla="*/ 2393252 w 3168300"/>
                <a:gd name="connsiteY7" fmla="*/ 1027271 h 1952434"/>
                <a:gd name="connsiteX8" fmla="*/ 2582037 w 3168300"/>
                <a:gd name="connsiteY8" fmla="*/ 958120 h 1952434"/>
                <a:gd name="connsiteX9" fmla="*/ 2760155 w 3168300"/>
                <a:gd name="connsiteY9" fmla="*/ 827723 h 1952434"/>
                <a:gd name="connsiteX10" fmla="*/ 2914364 w 3168300"/>
                <a:gd name="connsiteY10" fmla="*/ 567023 h 1952434"/>
                <a:gd name="connsiteX11" fmla="*/ 3168301 w 3168300"/>
                <a:gd name="connsiteY11" fmla="*/ 0 h 195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68300" h="1952434">
                  <a:moveTo>
                    <a:pt x="0" y="1952435"/>
                  </a:moveTo>
                  <a:cubicBezTo>
                    <a:pt x="0" y="1952435"/>
                    <a:pt x="91059" y="1796415"/>
                    <a:pt x="202121" y="1687068"/>
                  </a:cubicBezTo>
                  <a:cubicBezTo>
                    <a:pt x="301943" y="1588675"/>
                    <a:pt x="416528" y="1505617"/>
                    <a:pt x="545116" y="1450277"/>
                  </a:cubicBezTo>
                  <a:cubicBezTo>
                    <a:pt x="659987" y="1400747"/>
                    <a:pt x="783622" y="1377601"/>
                    <a:pt x="906780" y="1354455"/>
                  </a:cubicBezTo>
                  <a:cubicBezTo>
                    <a:pt x="1048036" y="1327976"/>
                    <a:pt x="1189482" y="1301972"/>
                    <a:pt x="1332262" y="1285304"/>
                  </a:cubicBezTo>
                  <a:cubicBezTo>
                    <a:pt x="1452182" y="1271302"/>
                    <a:pt x="1573340" y="1265873"/>
                    <a:pt x="1691259" y="1240060"/>
                  </a:cubicBezTo>
                  <a:cubicBezTo>
                    <a:pt x="1800035" y="1216247"/>
                    <a:pt x="1904619" y="1176718"/>
                    <a:pt x="2010346" y="1141667"/>
                  </a:cubicBezTo>
                  <a:cubicBezTo>
                    <a:pt x="2136743" y="1099661"/>
                    <a:pt x="2265902" y="1066229"/>
                    <a:pt x="2393252" y="1027271"/>
                  </a:cubicBezTo>
                  <a:cubicBezTo>
                    <a:pt x="2457450" y="1007650"/>
                    <a:pt x="2521744" y="987552"/>
                    <a:pt x="2582037" y="958120"/>
                  </a:cubicBezTo>
                  <a:cubicBezTo>
                    <a:pt x="2648807" y="925449"/>
                    <a:pt x="2710815" y="883349"/>
                    <a:pt x="2760155" y="827723"/>
                  </a:cubicBezTo>
                  <a:cubicBezTo>
                    <a:pt x="2827496" y="751904"/>
                    <a:pt x="2867978" y="657511"/>
                    <a:pt x="2914364" y="567023"/>
                  </a:cubicBezTo>
                  <a:cubicBezTo>
                    <a:pt x="2972753" y="453200"/>
                    <a:pt x="3119152" y="118015"/>
                    <a:pt x="316830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B2AF0F5-7EAA-4BAB-8DE2-D84E124170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04778" y="2976752"/>
              <a:ext cx="3356800" cy="2452020"/>
            </a:xfrm>
            <a:custGeom>
              <a:avLst/>
              <a:gdLst>
                <a:gd name="connsiteX0" fmla="*/ 0 w 3356800"/>
                <a:gd name="connsiteY0" fmla="*/ 2452021 h 2452020"/>
                <a:gd name="connsiteX1" fmla="*/ 130874 w 3356800"/>
                <a:gd name="connsiteY1" fmla="*/ 2247710 h 2452020"/>
                <a:gd name="connsiteX2" fmla="*/ 437197 w 3356800"/>
                <a:gd name="connsiteY2" fmla="*/ 1941195 h 2452020"/>
                <a:gd name="connsiteX3" fmla="*/ 737140 w 3356800"/>
                <a:gd name="connsiteY3" fmla="*/ 1736884 h 2452020"/>
                <a:gd name="connsiteX4" fmla="*/ 1031843 w 3356800"/>
                <a:gd name="connsiteY4" fmla="*/ 1685068 h 2452020"/>
                <a:gd name="connsiteX5" fmla="*/ 1287304 w 3356800"/>
                <a:gd name="connsiteY5" fmla="*/ 1655826 h 2452020"/>
                <a:gd name="connsiteX6" fmla="*/ 1471994 w 3356800"/>
                <a:gd name="connsiteY6" fmla="*/ 1634300 h 2452020"/>
                <a:gd name="connsiteX7" fmla="*/ 1898237 w 3356800"/>
                <a:gd name="connsiteY7" fmla="*/ 1512665 h 2452020"/>
                <a:gd name="connsiteX8" fmla="*/ 2229136 w 3356800"/>
                <a:gd name="connsiteY8" fmla="*/ 1355598 h 2452020"/>
                <a:gd name="connsiteX9" fmla="*/ 2512314 w 3356800"/>
                <a:gd name="connsiteY9" fmla="*/ 1238631 h 2452020"/>
                <a:gd name="connsiteX10" fmla="*/ 2758535 w 3356800"/>
                <a:gd name="connsiteY10" fmla="*/ 1096994 h 2452020"/>
                <a:gd name="connsiteX11" fmla="*/ 2935510 w 3356800"/>
                <a:gd name="connsiteY11" fmla="*/ 919925 h 2452020"/>
                <a:gd name="connsiteX12" fmla="*/ 3081719 w 3356800"/>
                <a:gd name="connsiteY12" fmla="*/ 687419 h 2452020"/>
                <a:gd name="connsiteX13" fmla="*/ 3356800 w 3356800"/>
                <a:gd name="connsiteY13" fmla="*/ 0 h 2452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56800" h="2452020">
                  <a:moveTo>
                    <a:pt x="0" y="2452021"/>
                  </a:moveTo>
                  <a:cubicBezTo>
                    <a:pt x="0" y="2452021"/>
                    <a:pt x="57150" y="2344198"/>
                    <a:pt x="130874" y="2247710"/>
                  </a:cubicBezTo>
                  <a:cubicBezTo>
                    <a:pt x="218694" y="2132648"/>
                    <a:pt x="328136" y="2036635"/>
                    <a:pt x="437197" y="1941195"/>
                  </a:cubicBezTo>
                  <a:cubicBezTo>
                    <a:pt x="529304" y="1860709"/>
                    <a:pt x="623030" y="1779556"/>
                    <a:pt x="737140" y="1736884"/>
                  </a:cubicBezTo>
                  <a:cubicBezTo>
                    <a:pt x="830866" y="1701736"/>
                    <a:pt x="932021" y="1695450"/>
                    <a:pt x="1031843" y="1685068"/>
                  </a:cubicBezTo>
                  <a:cubicBezTo>
                    <a:pt x="1117092" y="1676210"/>
                    <a:pt x="1202055" y="1665160"/>
                    <a:pt x="1287304" y="1655826"/>
                  </a:cubicBezTo>
                  <a:cubicBezTo>
                    <a:pt x="1348931" y="1649063"/>
                    <a:pt x="1410653" y="1643539"/>
                    <a:pt x="1471994" y="1634300"/>
                  </a:cubicBezTo>
                  <a:cubicBezTo>
                    <a:pt x="1618679" y="1612011"/>
                    <a:pt x="1761935" y="1571149"/>
                    <a:pt x="1898237" y="1512665"/>
                  </a:cubicBezTo>
                  <a:cubicBezTo>
                    <a:pt x="2010442" y="1464564"/>
                    <a:pt x="2117503" y="1405128"/>
                    <a:pt x="2229136" y="1355598"/>
                  </a:cubicBezTo>
                  <a:cubicBezTo>
                    <a:pt x="2322481" y="1314164"/>
                    <a:pt x="2418969" y="1280160"/>
                    <a:pt x="2512314" y="1238631"/>
                  </a:cubicBezTo>
                  <a:cubicBezTo>
                    <a:pt x="2599087" y="1199960"/>
                    <a:pt x="2683193" y="1154811"/>
                    <a:pt x="2758535" y="1096994"/>
                  </a:cubicBezTo>
                  <a:cubicBezTo>
                    <a:pt x="2825020" y="1046035"/>
                    <a:pt x="2883789" y="985837"/>
                    <a:pt x="2935510" y="919925"/>
                  </a:cubicBezTo>
                  <a:cubicBezTo>
                    <a:pt x="2992184" y="847725"/>
                    <a:pt x="3039904" y="769144"/>
                    <a:pt x="3081719" y="687419"/>
                  </a:cubicBezTo>
                  <a:cubicBezTo>
                    <a:pt x="3138297" y="576739"/>
                    <a:pt x="3314129" y="116776"/>
                    <a:pt x="335680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F1174801-1395-44C5-9B00-CCAC45C05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96DFAFB-BCE1-4BEC-82FB-D574234DEF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40" name="Top left">
            <a:extLst>
              <a:ext uri="{FF2B5EF4-FFF2-40B4-BE49-F238E27FC236}">
                <a16:creationId xmlns:a16="http://schemas.microsoft.com/office/drawing/2014/main" id="{4210BA9D-B4AC-4A1D-B63B-44F10A9A7D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-3086"/>
            <a:ext cx="2198951" cy="3349518"/>
            <a:chOff x="10849" y="-3086"/>
            <a:chExt cx="2198951" cy="3349518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2AB57F67-BA3E-4168-B776-298ABEE401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1A37E474-2AB5-44C2-89C5-00B18BBF0F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C7682BD-43A7-412C-9D1C-C253EDF7F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CE322CA5-5700-49C5-B2F4-5451AEC68B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7FF4B5E5-C2CB-47A0-BDC9-D9560C77B3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DC206FD4-2993-45C6-A6D2-945277425E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0AC4F993-F14F-4F25-A6AB-1AD9E2A820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1CD13FF4-3251-4983-B074-BD35A9902B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633343D-93BB-314B-9889-3A8CFC6AA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27" y="3105315"/>
            <a:ext cx="4461420" cy="3169866"/>
          </a:xfr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90000"/>
              </a:lnSpc>
            </a:pPr>
            <a:r>
              <a:rPr lang="en-US" sz="60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Should companies be using social media to market and advertise?</a:t>
            </a:r>
          </a:p>
        </p:txBody>
      </p:sp>
      <p:grpSp>
        <p:nvGrpSpPr>
          <p:cNvPr id="50" name="Cross">
            <a:extLst>
              <a:ext uri="{FF2B5EF4-FFF2-40B4-BE49-F238E27FC236}">
                <a16:creationId xmlns:a16="http://schemas.microsoft.com/office/drawing/2014/main" id="{80F56037-8334-4400-9C7A-A3BEFA96A8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945264" y="149792"/>
            <a:ext cx="118872" cy="118872"/>
            <a:chOff x="1175347" y="3733800"/>
            <a:chExt cx="118872" cy="118872"/>
          </a:xfrm>
        </p:grpSpPr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060AD0EB-D554-49C4-9728-C64D6D6867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34783" y="3733800"/>
              <a:ext cx="0" cy="118872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C9432895-644F-4E09-97C7-F8DB36AA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347" y="3793236"/>
              <a:ext cx="118872" cy="0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7" name="Graphic 6" descr="Connections">
            <a:extLst>
              <a:ext uri="{FF2B5EF4-FFF2-40B4-BE49-F238E27FC236}">
                <a16:creationId xmlns:a16="http://schemas.microsoft.com/office/drawing/2014/main" id="{33E326E6-6614-4DF2-87ED-7A7DDEA290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29233" y="567942"/>
            <a:ext cx="5716862" cy="5716862"/>
          </a:xfrm>
          <a:prstGeom prst="rect">
            <a:avLst/>
          </a:prstGeom>
        </p:spPr>
      </p:pic>
      <p:grpSp>
        <p:nvGrpSpPr>
          <p:cNvPr id="54" name="Bottom Right">
            <a:extLst>
              <a:ext uri="{FF2B5EF4-FFF2-40B4-BE49-F238E27FC236}">
                <a16:creationId xmlns:a16="http://schemas.microsoft.com/office/drawing/2014/main" id="{6B310A71-665E-47AB-9D80-2D90F7D92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6AD1AF10-782F-4908-A718-EA87EC7170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39256" y="6178637"/>
              <a:ext cx="1482102" cy="67936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grpSp>
          <p:nvGrpSpPr>
            <p:cNvPr id="56" name="Graphic 157">
              <a:extLst>
                <a:ext uri="{FF2B5EF4-FFF2-40B4-BE49-F238E27FC236}">
                  <a16:creationId xmlns:a16="http://schemas.microsoft.com/office/drawing/2014/main" id="{A935357A-B553-44CD-9376-FE1E605750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71A180B9-74EE-45CB-8BC1-41E1C075852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D0ED6DBC-425A-4959-8ACF-4263EEF2467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1B431B70-9FAD-408D-890D-646D4840455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8E532E75-ACFE-4179-B41D-039B3B768C7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1C81F463-8260-4AAF-9233-3FE29293CD5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5D51C233-AAFA-43B0-85ED-E42E8DE5E56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0D7BBAB6-5F70-4658-9F1E-4F56C83F042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2FADCFE9-3879-4BEB-8C66-8CDE96527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643780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47A131F-D5DE-41A5-B4CF-4F345319B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AF4666D-BD98-40A5-A75F-478B98201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692844" y="-3086"/>
            <a:ext cx="1326111" cy="59760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rPr>
              <a:t> 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8680585-71F9-4721-A998-4974171D2E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9256" y="6172200"/>
            <a:ext cx="1482102" cy="67936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rPr>
              <a:t> 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2BC95C2-2EEC-4F59-ABA8-660B0D059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7352" y="5197178"/>
            <a:ext cx="4211600" cy="1660822"/>
          </a:xfrm>
          <a:custGeom>
            <a:avLst/>
            <a:gdLst>
              <a:gd name="connsiteX0" fmla="*/ 4211600 w 4211600"/>
              <a:gd name="connsiteY0" fmla="*/ 0 h 1660822"/>
              <a:gd name="connsiteX1" fmla="*/ 4211600 w 4211600"/>
              <a:gd name="connsiteY1" fmla="*/ 58430 h 1660822"/>
              <a:gd name="connsiteX2" fmla="*/ 4136524 w 4211600"/>
              <a:gd name="connsiteY2" fmla="*/ 208808 h 1660822"/>
              <a:gd name="connsiteX3" fmla="*/ 3973354 w 4211600"/>
              <a:gd name="connsiteY3" fmla="*/ 437313 h 1660822"/>
              <a:gd name="connsiteX4" fmla="*/ 3884746 w 4211600"/>
              <a:gd name="connsiteY4" fmla="*/ 553613 h 1660822"/>
              <a:gd name="connsiteX5" fmla="*/ 3849435 w 4211600"/>
              <a:gd name="connsiteY5" fmla="*/ 603143 h 1660822"/>
              <a:gd name="connsiteX6" fmla="*/ 3661849 w 4211600"/>
              <a:gd name="connsiteY6" fmla="*/ 819075 h 1660822"/>
              <a:gd name="connsiteX7" fmla="*/ 3402589 w 4211600"/>
              <a:gd name="connsiteY7" fmla="*/ 952996 h 1660822"/>
              <a:gd name="connsiteX8" fmla="*/ 3130202 w 4211600"/>
              <a:gd name="connsiteY8" fmla="*/ 1023386 h 1660822"/>
              <a:gd name="connsiteX9" fmla="*/ 2914657 w 4211600"/>
              <a:gd name="connsiteY9" fmla="*/ 1068058 h 1660822"/>
              <a:gd name="connsiteX10" fmla="*/ 2582149 w 4211600"/>
              <a:gd name="connsiteY10" fmla="*/ 1138924 h 1660822"/>
              <a:gd name="connsiteX11" fmla="*/ 2483958 w 4211600"/>
              <a:gd name="connsiteY11" fmla="*/ 1162356 h 1660822"/>
              <a:gd name="connsiteX12" fmla="*/ 2123750 w 4211600"/>
              <a:gd name="connsiteY12" fmla="*/ 1238651 h 1660822"/>
              <a:gd name="connsiteX13" fmla="*/ 1761444 w 4211600"/>
              <a:gd name="connsiteY13" fmla="*/ 1273417 h 1660822"/>
              <a:gd name="connsiteX14" fmla="*/ 1608382 w 4211600"/>
              <a:gd name="connsiteY14" fmla="*/ 1284466 h 1660822"/>
              <a:gd name="connsiteX15" fmla="*/ 999942 w 4211600"/>
              <a:gd name="connsiteY15" fmla="*/ 1354284 h 1660822"/>
              <a:gd name="connsiteX16" fmla="*/ 484705 w 4211600"/>
              <a:gd name="connsiteY16" fmla="*/ 1450487 h 1660822"/>
              <a:gd name="connsiteX17" fmla="*/ 113310 w 4211600"/>
              <a:gd name="connsiteY17" fmla="*/ 1613700 h 1660822"/>
              <a:gd name="connsiteX18" fmla="*/ 39668 w 4211600"/>
              <a:gd name="connsiteY18" fmla="*/ 1660822 h 1660822"/>
              <a:gd name="connsiteX19" fmla="*/ 0 w 4211600"/>
              <a:gd name="connsiteY19" fmla="*/ 1660822 h 1660822"/>
              <a:gd name="connsiteX20" fmla="*/ 96701 w 4211600"/>
              <a:gd name="connsiteY20" fmla="*/ 1598934 h 1660822"/>
              <a:gd name="connsiteX21" fmla="*/ 474335 w 4211600"/>
              <a:gd name="connsiteY21" fmla="*/ 1433056 h 1660822"/>
              <a:gd name="connsiteX22" fmla="*/ 994299 w 4211600"/>
              <a:gd name="connsiteY22" fmla="*/ 1335806 h 1660822"/>
              <a:gd name="connsiteX23" fmla="*/ 1605231 w 4211600"/>
              <a:gd name="connsiteY23" fmla="*/ 1265702 h 1660822"/>
              <a:gd name="connsiteX24" fmla="*/ 1758819 w 4211600"/>
              <a:gd name="connsiteY24" fmla="*/ 1254558 h 1660822"/>
              <a:gd name="connsiteX25" fmla="*/ 2118106 w 4211600"/>
              <a:gd name="connsiteY25" fmla="*/ 1220077 h 1660822"/>
              <a:gd name="connsiteX26" fmla="*/ 2475557 w 4211600"/>
              <a:gd name="connsiteY26" fmla="*/ 1144353 h 1660822"/>
              <a:gd name="connsiteX27" fmla="*/ 2573878 w 4211600"/>
              <a:gd name="connsiteY27" fmla="*/ 1120827 h 1660822"/>
              <a:gd name="connsiteX28" fmla="*/ 2907437 w 4211600"/>
              <a:gd name="connsiteY28" fmla="*/ 1049675 h 1660822"/>
              <a:gd name="connsiteX29" fmla="*/ 3122589 w 4211600"/>
              <a:gd name="connsiteY29" fmla="*/ 1005098 h 1660822"/>
              <a:gd name="connsiteX30" fmla="*/ 3391169 w 4211600"/>
              <a:gd name="connsiteY30" fmla="*/ 935756 h 1660822"/>
              <a:gd name="connsiteX31" fmla="*/ 3642290 w 4211600"/>
              <a:gd name="connsiteY31" fmla="*/ 806216 h 1660822"/>
              <a:gd name="connsiteX32" fmla="*/ 3825937 w 4211600"/>
              <a:gd name="connsiteY32" fmla="*/ 594475 h 1660822"/>
              <a:gd name="connsiteX33" fmla="*/ 3861381 w 4211600"/>
              <a:gd name="connsiteY33" fmla="*/ 544755 h 1660822"/>
              <a:gd name="connsiteX34" fmla="*/ 3950381 w 4211600"/>
              <a:gd name="connsiteY34" fmla="*/ 427978 h 1660822"/>
              <a:gd name="connsiteX35" fmla="*/ 4112370 w 4211600"/>
              <a:gd name="connsiteY35" fmla="*/ 201378 h 1660822"/>
              <a:gd name="connsiteX36" fmla="*/ 4195989 w 4211600"/>
              <a:gd name="connsiteY36" fmla="*/ 33834 h 1660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211600" h="1660822">
                <a:moveTo>
                  <a:pt x="4211600" y="0"/>
                </a:moveTo>
                <a:lnTo>
                  <a:pt x="4211600" y="58430"/>
                </a:lnTo>
                <a:lnTo>
                  <a:pt x="4136524" y="208808"/>
                </a:lnTo>
                <a:cubicBezTo>
                  <a:pt x="4089791" y="287770"/>
                  <a:pt x="4030588" y="363780"/>
                  <a:pt x="3973354" y="437313"/>
                </a:cubicBezTo>
                <a:cubicBezTo>
                  <a:pt x="3943819" y="475222"/>
                  <a:pt x="3913231" y="514465"/>
                  <a:pt x="3884746" y="553613"/>
                </a:cubicBezTo>
                <a:cubicBezTo>
                  <a:pt x="3872801" y="569996"/>
                  <a:pt x="3861119" y="586569"/>
                  <a:pt x="3849435" y="603143"/>
                </a:cubicBezTo>
                <a:cubicBezTo>
                  <a:pt x="3796665" y="678009"/>
                  <a:pt x="3742187" y="755352"/>
                  <a:pt x="3661849" y="819075"/>
                </a:cubicBezTo>
                <a:cubicBezTo>
                  <a:pt x="3596214" y="871176"/>
                  <a:pt x="3509050" y="916230"/>
                  <a:pt x="3402589" y="952996"/>
                </a:cubicBezTo>
                <a:cubicBezTo>
                  <a:pt x="3312406" y="984048"/>
                  <a:pt x="3215660" y="1005003"/>
                  <a:pt x="3130202" y="1023386"/>
                </a:cubicBezTo>
                <a:cubicBezTo>
                  <a:pt x="3058529" y="1038816"/>
                  <a:pt x="2985412" y="1053675"/>
                  <a:pt x="2914657" y="1068058"/>
                </a:cubicBezTo>
                <a:cubicBezTo>
                  <a:pt x="2805176" y="1090251"/>
                  <a:pt x="2692021" y="1113207"/>
                  <a:pt x="2582149" y="1138924"/>
                </a:cubicBezTo>
                <a:cubicBezTo>
                  <a:pt x="2549330" y="1146639"/>
                  <a:pt x="2516644" y="1154450"/>
                  <a:pt x="2483958" y="1162356"/>
                </a:cubicBezTo>
                <a:cubicBezTo>
                  <a:pt x="2367257" y="1190550"/>
                  <a:pt x="2246621" y="1219601"/>
                  <a:pt x="2123750" y="1238651"/>
                </a:cubicBezTo>
                <a:cubicBezTo>
                  <a:pt x="2004294" y="1257129"/>
                  <a:pt x="1880769" y="1265416"/>
                  <a:pt x="1761444" y="1273417"/>
                </a:cubicBezTo>
                <a:cubicBezTo>
                  <a:pt x="1711167" y="1276751"/>
                  <a:pt x="1659184" y="1280275"/>
                  <a:pt x="1608382" y="1284466"/>
                </a:cubicBezTo>
                <a:cubicBezTo>
                  <a:pt x="1408589" y="1300944"/>
                  <a:pt x="1214570" y="1325805"/>
                  <a:pt x="999942" y="1354284"/>
                </a:cubicBezTo>
                <a:cubicBezTo>
                  <a:pt x="826403" y="1377240"/>
                  <a:pt x="647744" y="1400957"/>
                  <a:pt x="484705" y="1450487"/>
                </a:cubicBezTo>
                <a:cubicBezTo>
                  <a:pt x="355831" y="1489635"/>
                  <a:pt x="231387" y="1544374"/>
                  <a:pt x="113310" y="1613700"/>
                </a:cubicBezTo>
                <a:lnTo>
                  <a:pt x="39668" y="1660822"/>
                </a:lnTo>
                <a:lnTo>
                  <a:pt x="0" y="1660822"/>
                </a:lnTo>
                <a:lnTo>
                  <a:pt x="96701" y="1598934"/>
                </a:lnTo>
                <a:cubicBezTo>
                  <a:pt x="216635" y="1528533"/>
                  <a:pt x="343196" y="1472919"/>
                  <a:pt x="474335" y="1433056"/>
                </a:cubicBezTo>
                <a:cubicBezTo>
                  <a:pt x="639999" y="1382669"/>
                  <a:pt x="820102" y="1358856"/>
                  <a:pt x="994299" y="1335806"/>
                </a:cubicBezTo>
                <a:cubicBezTo>
                  <a:pt x="1210239" y="1307231"/>
                  <a:pt x="1404650" y="1282275"/>
                  <a:pt x="1605231" y="1265702"/>
                </a:cubicBezTo>
                <a:cubicBezTo>
                  <a:pt x="1656428" y="1261511"/>
                  <a:pt x="1708411" y="1257987"/>
                  <a:pt x="1758819" y="1254558"/>
                </a:cubicBezTo>
                <a:cubicBezTo>
                  <a:pt x="1877487" y="1246557"/>
                  <a:pt x="2000094" y="1238365"/>
                  <a:pt x="2118106" y="1220077"/>
                </a:cubicBezTo>
                <a:cubicBezTo>
                  <a:pt x="2239531" y="1201313"/>
                  <a:pt x="2359513" y="1172357"/>
                  <a:pt x="2475557" y="1144353"/>
                </a:cubicBezTo>
                <a:cubicBezTo>
                  <a:pt x="2508243" y="1136448"/>
                  <a:pt x="2541060" y="1128542"/>
                  <a:pt x="2573878" y="1120827"/>
                </a:cubicBezTo>
                <a:cubicBezTo>
                  <a:pt x="2684276" y="1094919"/>
                  <a:pt x="2797694" y="1071963"/>
                  <a:pt x="2907437" y="1049675"/>
                </a:cubicBezTo>
                <a:cubicBezTo>
                  <a:pt x="2978061" y="1035387"/>
                  <a:pt x="3051178" y="1020528"/>
                  <a:pt x="3122589" y="1005098"/>
                </a:cubicBezTo>
                <a:cubicBezTo>
                  <a:pt x="3206997" y="986810"/>
                  <a:pt x="3302823" y="966141"/>
                  <a:pt x="3391169" y="935756"/>
                </a:cubicBezTo>
                <a:cubicBezTo>
                  <a:pt x="3494479" y="900132"/>
                  <a:pt x="3578886" y="856508"/>
                  <a:pt x="3642290" y="806216"/>
                </a:cubicBezTo>
                <a:cubicBezTo>
                  <a:pt x="3720133" y="744303"/>
                  <a:pt x="3773953" y="668103"/>
                  <a:pt x="3825937" y="594475"/>
                </a:cubicBezTo>
                <a:cubicBezTo>
                  <a:pt x="3837621" y="577902"/>
                  <a:pt x="3849435" y="561233"/>
                  <a:pt x="3861381" y="544755"/>
                </a:cubicBezTo>
                <a:cubicBezTo>
                  <a:pt x="3889997" y="505416"/>
                  <a:pt x="3920715" y="465983"/>
                  <a:pt x="3950381" y="427978"/>
                </a:cubicBezTo>
                <a:cubicBezTo>
                  <a:pt x="4007353" y="354921"/>
                  <a:pt x="4066163" y="279388"/>
                  <a:pt x="4112370" y="201378"/>
                </a:cubicBezTo>
                <a:cubicBezTo>
                  <a:pt x="4144662" y="146800"/>
                  <a:pt x="4170785" y="89364"/>
                  <a:pt x="4195989" y="338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6" name="Graphic 141">
            <a:extLst>
              <a:ext uri="{FF2B5EF4-FFF2-40B4-BE49-F238E27FC236}">
                <a16:creationId xmlns:a16="http://schemas.microsoft.com/office/drawing/2014/main" id="{03E9870D-4BBA-43AF-8D44-BBADF020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15178"/>
            <a:ext cx="2198951" cy="3331254"/>
            <a:chOff x="4473129" y="923925"/>
            <a:chExt cx="3308947" cy="5012817"/>
          </a:xfrm>
          <a:noFill/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4BC5055-C77D-43CD-BB1D-A77B6779CD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85988" y="924020"/>
              <a:ext cx="3296088" cy="5012722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B12D0B8-9385-489A-85AE-3D14AD0BA2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923925"/>
              <a:ext cx="2977477" cy="462714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158A14A-147E-4130-A5E2-38FD84B181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94561" y="923925"/>
              <a:ext cx="2356712" cy="4118991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5B8B1EB-5E2B-472C-AE60-2EC5961F16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923925"/>
              <a:ext cx="2059193" cy="3980116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4F5BD77-58D7-4B61-A666-1B4139A63A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85131" y="1719357"/>
              <a:ext cx="743796" cy="2867501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F5CBEC6B-EDB6-40B8-8771-E5AF41B8D6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1912731"/>
              <a:ext cx="597294" cy="2543540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91BD0EE8-AA47-4044-9251-9F5A4B8201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91417" y="2227197"/>
              <a:ext cx="389425" cy="2011236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5" name="Graphic 157">
            <a:extLst>
              <a:ext uri="{FF2B5EF4-FFF2-40B4-BE49-F238E27FC236}">
                <a16:creationId xmlns:a16="http://schemas.microsoft.com/office/drawing/2014/main" id="{C3279E8D-2BAA-4CB1-834B-09FADD54DE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610600" y="3276600"/>
            <a:ext cx="3529260" cy="3581398"/>
            <a:chOff x="4114800" y="1423987"/>
            <a:chExt cx="3961542" cy="4007547"/>
          </a:xfrm>
          <a:noFill/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3456F18E-4F61-486D-9CD6-65B30372C5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114800" y="1423987"/>
              <a:ext cx="3946874" cy="3989641"/>
            </a:xfrm>
            <a:custGeom>
              <a:avLst/>
              <a:gdLst>
                <a:gd name="connsiteX0" fmla="*/ 0 w 3946874"/>
                <a:gd name="connsiteY0" fmla="*/ 3989641 h 3989641"/>
                <a:gd name="connsiteX1" fmla="*/ 79439 w 3946874"/>
                <a:gd name="connsiteY1" fmla="*/ 3891153 h 3989641"/>
                <a:gd name="connsiteX2" fmla="*/ 297371 w 3946874"/>
                <a:gd name="connsiteY2" fmla="*/ 3626930 h 3989641"/>
                <a:gd name="connsiteX3" fmla="*/ 454343 w 3946874"/>
                <a:gd name="connsiteY3" fmla="*/ 3440335 h 3989641"/>
                <a:gd name="connsiteX4" fmla="*/ 622363 w 3946874"/>
                <a:gd name="connsiteY4" fmla="*/ 3290697 h 3989641"/>
                <a:gd name="connsiteX5" fmla="*/ 927068 w 3946874"/>
                <a:gd name="connsiteY5" fmla="*/ 3087434 h 3989641"/>
                <a:gd name="connsiteX6" fmla="*/ 1176338 w 3946874"/>
                <a:gd name="connsiteY6" fmla="*/ 2915603 h 3989641"/>
                <a:gd name="connsiteX7" fmla="*/ 1394270 w 3946874"/>
                <a:gd name="connsiteY7" fmla="*/ 2780729 h 3989641"/>
                <a:gd name="connsiteX8" fmla="*/ 1601057 w 3946874"/>
                <a:gd name="connsiteY8" fmla="*/ 2723483 h 3989641"/>
                <a:gd name="connsiteX9" fmla="*/ 1756220 w 3946874"/>
                <a:gd name="connsiteY9" fmla="*/ 2743772 h 3989641"/>
                <a:gd name="connsiteX10" fmla="*/ 1889189 w 3946874"/>
                <a:gd name="connsiteY10" fmla="*/ 2765965 h 3989641"/>
                <a:gd name="connsiteX11" fmla="*/ 2007394 w 3946874"/>
                <a:gd name="connsiteY11" fmla="*/ 2765965 h 3989641"/>
                <a:gd name="connsiteX12" fmla="*/ 2184654 w 3946874"/>
                <a:gd name="connsiteY12" fmla="*/ 2671763 h 3989641"/>
                <a:gd name="connsiteX13" fmla="*/ 2372773 w 3946874"/>
                <a:gd name="connsiteY13" fmla="*/ 2538984 h 3989641"/>
                <a:gd name="connsiteX14" fmla="*/ 2439543 w 3946874"/>
                <a:gd name="connsiteY14" fmla="*/ 2510504 h 3989641"/>
                <a:gd name="connsiteX15" fmla="*/ 2650617 w 3946874"/>
                <a:gd name="connsiteY15" fmla="*/ 2434781 h 3989641"/>
                <a:gd name="connsiteX16" fmla="*/ 2785110 w 3946874"/>
                <a:gd name="connsiteY16" fmla="*/ 2383060 h 3989641"/>
                <a:gd name="connsiteX17" fmla="*/ 2897315 w 3946874"/>
                <a:gd name="connsiteY17" fmla="*/ 2318861 h 3989641"/>
                <a:gd name="connsiteX18" fmla="*/ 2997994 w 3946874"/>
                <a:gd name="connsiteY18" fmla="*/ 2226183 h 3989641"/>
                <a:gd name="connsiteX19" fmla="*/ 3061240 w 3946874"/>
                <a:gd name="connsiteY19" fmla="*/ 2141506 h 3989641"/>
                <a:gd name="connsiteX20" fmla="*/ 3152108 w 3946874"/>
                <a:gd name="connsiteY20" fmla="*/ 2005203 h 3989641"/>
                <a:gd name="connsiteX21" fmla="*/ 3274124 w 3946874"/>
                <a:gd name="connsiteY21" fmla="*/ 1871567 h 3989641"/>
                <a:gd name="connsiteX22" fmla="*/ 3388138 w 3946874"/>
                <a:gd name="connsiteY22" fmla="*/ 1770888 h 3989641"/>
                <a:gd name="connsiteX23" fmla="*/ 3466529 w 3946874"/>
                <a:gd name="connsiteY23" fmla="*/ 1679162 h 3989641"/>
                <a:gd name="connsiteX24" fmla="*/ 3538633 w 3946874"/>
                <a:gd name="connsiteY24" fmla="*/ 1551718 h 3989641"/>
                <a:gd name="connsiteX25" fmla="*/ 3588544 w 3946874"/>
                <a:gd name="connsiteY25" fmla="*/ 1376172 h 3989641"/>
                <a:gd name="connsiteX26" fmla="*/ 3597402 w 3946874"/>
                <a:gd name="connsiteY26" fmla="*/ 1293305 h 3989641"/>
                <a:gd name="connsiteX27" fmla="*/ 3721227 w 3946874"/>
                <a:gd name="connsiteY27" fmla="*/ 880491 h 3989641"/>
                <a:gd name="connsiteX28" fmla="*/ 3761137 w 3946874"/>
                <a:gd name="connsiteY28" fmla="*/ 463677 h 3989641"/>
                <a:gd name="connsiteX29" fmla="*/ 3946874 w 3946874"/>
                <a:gd name="connsiteY29" fmla="*/ 0 h 398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946874" h="3989641">
                  <a:moveTo>
                    <a:pt x="0" y="3989641"/>
                  </a:moveTo>
                  <a:cubicBezTo>
                    <a:pt x="19050" y="3957257"/>
                    <a:pt x="50959" y="3916013"/>
                    <a:pt x="79439" y="3891153"/>
                  </a:cubicBezTo>
                  <a:cubicBezTo>
                    <a:pt x="165544" y="3815906"/>
                    <a:pt x="227933" y="3717989"/>
                    <a:pt x="297371" y="3626930"/>
                  </a:cubicBezTo>
                  <a:cubicBezTo>
                    <a:pt x="346615" y="3562255"/>
                    <a:pt x="398050" y="3499009"/>
                    <a:pt x="454343" y="3440335"/>
                  </a:cubicBezTo>
                  <a:cubicBezTo>
                    <a:pt x="506349" y="3386042"/>
                    <a:pt x="562642" y="3336227"/>
                    <a:pt x="622363" y="3290697"/>
                  </a:cubicBezTo>
                  <a:cubicBezTo>
                    <a:pt x="719519" y="3216688"/>
                    <a:pt x="824960" y="3154585"/>
                    <a:pt x="927068" y="3087434"/>
                  </a:cubicBezTo>
                  <a:cubicBezTo>
                    <a:pt x="1011365" y="3031998"/>
                    <a:pt x="1093565" y="2973324"/>
                    <a:pt x="1176338" y="2915603"/>
                  </a:cubicBezTo>
                  <a:cubicBezTo>
                    <a:pt x="1246537" y="2866644"/>
                    <a:pt x="1317308" y="2818066"/>
                    <a:pt x="1394270" y="2780729"/>
                  </a:cubicBezTo>
                  <a:cubicBezTo>
                    <a:pt x="1459421" y="2749106"/>
                    <a:pt x="1528763" y="2724436"/>
                    <a:pt x="1601057" y="2723483"/>
                  </a:cubicBezTo>
                  <a:cubicBezTo>
                    <a:pt x="1653350" y="2722721"/>
                    <a:pt x="1704785" y="2733485"/>
                    <a:pt x="1756220" y="2743772"/>
                  </a:cubicBezTo>
                  <a:cubicBezTo>
                    <a:pt x="1800320" y="2752630"/>
                    <a:pt x="1844612" y="2760250"/>
                    <a:pt x="1889189" y="2765965"/>
                  </a:cubicBezTo>
                  <a:cubicBezTo>
                    <a:pt x="1928622" y="2771013"/>
                    <a:pt x="1968437" y="2773299"/>
                    <a:pt x="2007394" y="2765965"/>
                  </a:cubicBezTo>
                  <a:cubicBezTo>
                    <a:pt x="2073878" y="2753487"/>
                    <a:pt x="2130647" y="2712911"/>
                    <a:pt x="2184654" y="2671763"/>
                  </a:cubicBezTo>
                  <a:cubicBezTo>
                    <a:pt x="2245900" y="2625090"/>
                    <a:pt x="2304002" y="2573465"/>
                    <a:pt x="2372773" y="2538984"/>
                  </a:cubicBezTo>
                  <a:cubicBezTo>
                    <a:pt x="2394395" y="2528126"/>
                    <a:pt x="2416874" y="2518982"/>
                    <a:pt x="2439543" y="2510504"/>
                  </a:cubicBezTo>
                  <a:cubicBezTo>
                    <a:pt x="2509552" y="2484215"/>
                    <a:pt x="2580037" y="2459450"/>
                    <a:pt x="2650617" y="2434781"/>
                  </a:cubicBezTo>
                  <a:cubicBezTo>
                    <a:pt x="2695956" y="2418874"/>
                    <a:pt x="2741295" y="2402872"/>
                    <a:pt x="2785110" y="2383060"/>
                  </a:cubicBezTo>
                  <a:cubicBezTo>
                    <a:pt x="2824448" y="2365248"/>
                    <a:pt x="2862358" y="2344198"/>
                    <a:pt x="2897315" y="2318861"/>
                  </a:cubicBezTo>
                  <a:cubicBezTo>
                    <a:pt x="2934367" y="2292096"/>
                    <a:pt x="2968085" y="2260854"/>
                    <a:pt x="2997994" y="2226183"/>
                  </a:cubicBezTo>
                  <a:cubicBezTo>
                    <a:pt x="3020949" y="2199513"/>
                    <a:pt x="3041714" y="2170938"/>
                    <a:pt x="3061240" y="2141506"/>
                  </a:cubicBezTo>
                  <a:cubicBezTo>
                    <a:pt x="3091529" y="2095976"/>
                    <a:pt x="3119533" y="2049018"/>
                    <a:pt x="3152108" y="2005203"/>
                  </a:cubicBezTo>
                  <a:cubicBezTo>
                    <a:pt x="3188113" y="1956626"/>
                    <a:pt x="3229261" y="1912144"/>
                    <a:pt x="3274124" y="1871567"/>
                  </a:cubicBezTo>
                  <a:cubicBezTo>
                    <a:pt x="3311747" y="1837563"/>
                    <a:pt x="3351848" y="1806321"/>
                    <a:pt x="3388138" y="1770888"/>
                  </a:cubicBezTo>
                  <a:cubicBezTo>
                    <a:pt x="3416999" y="1742694"/>
                    <a:pt x="3443002" y="1711833"/>
                    <a:pt x="3466529" y="1679162"/>
                  </a:cubicBezTo>
                  <a:cubicBezTo>
                    <a:pt x="3495008" y="1639348"/>
                    <a:pt x="3519392" y="1596771"/>
                    <a:pt x="3538633" y="1551718"/>
                  </a:cubicBezTo>
                  <a:cubicBezTo>
                    <a:pt x="3562731" y="1495616"/>
                    <a:pt x="3578924" y="1436465"/>
                    <a:pt x="3588544" y="1376172"/>
                  </a:cubicBezTo>
                  <a:cubicBezTo>
                    <a:pt x="3592925" y="1348740"/>
                    <a:pt x="3595688" y="1321022"/>
                    <a:pt x="3597402" y="1293305"/>
                  </a:cubicBezTo>
                  <a:cubicBezTo>
                    <a:pt x="3605974" y="1155859"/>
                    <a:pt x="3717703" y="1018127"/>
                    <a:pt x="3721227" y="880491"/>
                  </a:cubicBezTo>
                  <a:cubicBezTo>
                    <a:pt x="3724751" y="740855"/>
                    <a:pt x="3743135" y="602171"/>
                    <a:pt x="3761137" y="463677"/>
                  </a:cubicBezTo>
                  <a:cubicBezTo>
                    <a:pt x="3776186" y="347758"/>
                    <a:pt x="3934968" y="116205"/>
                    <a:pt x="3946874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18DDF45-08F0-46B6-A0B7-133735C94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95978" y="2441733"/>
              <a:ext cx="3665410" cy="2985611"/>
            </a:xfrm>
            <a:custGeom>
              <a:avLst/>
              <a:gdLst>
                <a:gd name="connsiteX0" fmla="*/ 0 w 3665410"/>
                <a:gd name="connsiteY0" fmla="*/ 2985611 h 2985611"/>
                <a:gd name="connsiteX1" fmla="*/ 166211 w 3665410"/>
                <a:gd name="connsiteY1" fmla="*/ 2699766 h 2985611"/>
                <a:gd name="connsiteX2" fmla="*/ 397002 w 3665410"/>
                <a:gd name="connsiteY2" fmla="*/ 2414969 h 2985611"/>
                <a:gd name="connsiteX3" fmla="*/ 620173 w 3665410"/>
                <a:gd name="connsiteY3" fmla="*/ 2237899 h 2985611"/>
                <a:gd name="connsiteX4" fmla="*/ 823341 w 3665410"/>
                <a:gd name="connsiteY4" fmla="*/ 2085499 h 2985611"/>
                <a:gd name="connsiteX5" fmla="*/ 1089565 w 3665410"/>
                <a:gd name="connsiteY5" fmla="*/ 1911477 h 2985611"/>
                <a:gd name="connsiteX6" fmla="*/ 1145000 w 3665410"/>
                <a:gd name="connsiteY6" fmla="*/ 1886807 h 2985611"/>
                <a:gd name="connsiteX7" fmla="*/ 1375791 w 3665410"/>
                <a:gd name="connsiteY7" fmla="*/ 1842135 h 2985611"/>
                <a:gd name="connsiteX8" fmla="*/ 1486567 w 3665410"/>
                <a:gd name="connsiteY8" fmla="*/ 1857566 h 2985611"/>
                <a:gd name="connsiteX9" fmla="*/ 1568101 w 3665410"/>
                <a:gd name="connsiteY9" fmla="*/ 1871377 h 2985611"/>
                <a:gd name="connsiteX10" fmla="*/ 1810607 w 3665410"/>
                <a:gd name="connsiteY10" fmla="*/ 1871377 h 2985611"/>
                <a:gd name="connsiteX11" fmla="*/ 1997964 w 3665410"/>
                <a:gd name="connsiteY11" fmla="*/ 1790605 h 2985611"/>
                <a:gd name="connsiteX12" fmla="*/ 2109883 w 3665410"/>
                <a:gd name="connsiteY12" fmla="*/ 1702784 h 2985611"/>
                <a:gd name="connsiteX13" fmla="*/ 2321433 w 3665410"/>
                <a:gd name="connsiteY13" fmla="*/ 1552384 h 2985611"/>
                <a:gd name="connsiteX14" fmla="*/ 2558891 w 3665410"/>
                <a:gd name="connsiteY14" fmla="*/ 1453420 h 2985611"/>
                <a:gd name="connsiteX15" fmla="*/ 2709767 w 3665410"/>
                <a:gd name="connsiteY15" fmla="*/ 1377887 h 2985611"/>
                <a:gd name="connsiteX16" fmla="*/ 2885408 w 3665410"/>
                <a:gd name="connsiteY16" fmla="*/ 1237393 h 2985611"/>
                <a:gd name="connsiteX17" fmla="*/ 3017711 w 3665410"/>
                <a:gd name="connsiteY17" fmla="*/ 1072229 h 2985611"/>
                <a:gd name="connsiteX18" fmla="*/ 3150680 w 3665410"/>
                <a:gd name="connsiteY18" fmla="*/ 921830 h 2985611"/>
                <a:gd name="connsiteX19" fmla="*/ 3255169 w 3665410"/>
                <a:gd name="connsiteY19" fmla="*/ 801815 h 2985611"/>
                <a:gd name="connsiteX20" fmla="*/ 3339275 w 3665410"/>
                <a:gd name="connsiteY20" fmla="*/ 694182 h 2985611"/>
                <a:gd name="connsiteX21" fmla="*/ 3409188 w 3665410"/>
                <a:gd name="connsiteY21" fmla="*/ 546926 h 2985611"/>
                <a:gd name="connsiteX22" fmla="*/ 3464243 w 3665410"/>
                <a:gd name="connsiteY22" fmla="*/ 347663 h 2985611"/>
                <a:gd name="connsiteX23" fmla="*/ 3665411 w 3665410"/>
                <a:gd name="connsiteY23" fmla="*/ 0 h 29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665410" h="2985611">
                  <a:moveTo>
                    <a:pt x="0" y="2985611"/>
                  </a:moveTo>
                  <a:cubicBezTo>
                    <a:pt x="0" y="2985611"/>
                    <a:pt x="86773" y="2802827"/>
                    <a:pt x="166211" y="2699766"/>
                  </a:cubicBezTo>
                  <a:cubicBezTo>
                    <a:pt x="240983" y="2602706"/>
                    <a:pt x="309182" y="2500122"/>
                    <a:pt x="397002" y="2414969"/>
                  </a:cubicBezTo>
                  <a:cubicBezTo>
                    <a:pt x="465296" y="2348865"/>
                    <a:pt x="543592" y="2294477"/>
                    <a:pt x="620173" y="2237899"/>
                  </a:cubicBezTo>
                  <a:cubicBezTo>
                    <a:pt x="688277" y="2187607"/>
                    <a:pt x="755333" y="2135886"/>
                    <a:pt x="823341" y="2085499"/>
                  </a:cubicBezTo>
                  <a:cubicBezTo>
                    <a:pt x="908685" y="2022253"/>
                    <a:pt x="994791" y="1959197"/>
                    <a:pt x="1089565" y="1911477"/>
                  </a:cubicBezTo>
                  <a:cubicBezTo>
                    <a:pt x="1107662" y="1902428"/>
                    <a:pt x="1126141" y="1894141"/>
                    <a:pt x="1145000" y="1886807"/>
                  </a:cubicBezTo>
                  <a:cubicBezTo>
                    <a:pt x="1218819" y="1858232"/>
                    <a:pt x="1296924" y="1838611"/>
                    <a:pt x="1375791" y="1842135"/>
                  </a:cubicBezTo>
                  <a:cubicBezTo>
                    <a:pt x="1413129" y="1843754"/>
                    <a:pt x="1449896" y="1850422"/>
                    <a:pt x="1486567" y="1857566"/>
                  </a:cubicBezTo>
                  <a:cubicBezTo>
                    <a:pt x="1513618" y="1862804"/>
                    <a:pt x="1540859" y="1867376"/>
                    <a:pt x="1568101" y="1871377"/>
                  </a:cubicBezTo>
                  <a:cubicBezTo>
                    <a:pt x="1648778" y="1883188"/>
                    <a:pt x="1730978" y="1887665"/>
                    <a:pt x="1810607" y="1871377"/>
                  </a:cubicBezTo>
                  <a:cubicBezTo>
                    <a:pt x="1877854" y="1857661"/>
                    <a:pt x="1941100" y="1829086"/>
                    <a:pt x="1997964" y="1790605"/>
                  </a:cubicBezTo>
                  <a:cubicBezTo>
                    <a:pt x="2037302" y="1764030"/>
                    <a:pt x="2073497" y="1733264"/>
                    <a:pt x="2109883" y="1702784"/>
                  </a:cubicBezTo>
                  <a:cubicBezTo>
                    <a:pt x="2176367" y="1647063"/>
                    <a:pt x="2244852" y="1593151"/>
                    <a:pt x="2321433" y="1552384"/>
                  </a:cubicBezTo>
                  <a:cubicBezTo>
                    <a:pt x="2397157" y="1512094"/>
                    <a:pt x="2479548" y="1486281"/>
                    <a:pt x="2558891" y="1453420"/>
                  </a:cubicBezTo>
                  <a:cubicBezTo>
                    <a:pt x="2610898" y="1431798"/>
                    <a:pt x="2661571" y="1407033"/>
                    <a:pt x="2709767" y="1377887"/>
                  </a:cubicBezTo>
                  <a:cubicBezTo>
                    <a:pt x="2774252" y="1338929"/>
                    <a:pt x="2834069" y="1292447"/>
                    <a:pt x="2885408" y="1237393"/>
                  </a:cubicBezTo>
                  <a:cubicBezTo>
                    <a:pt x="2933605" y="1185767"/>
                    <a:pt x="2973324" y="1127093"/>
                    <a:pt x="3017711" y="1072229"/>
                  </a:cubicBezTo>
                  <a:cubicBezTo>
                    <a:pt x="3059811" y="1020223"/>
                    <a:pt x="3105912" y="971645"/>
                    <a:pt x="3150680" y="921830"/>
                  </a:cubicBezTo>
                  <a:cubicBezTo>
                    <a:pt x="3186113" y="882396"/>
                    <a:pt x="3220593" y="842010"/>
                    <a:pt x="3255169" y="801815"/>
                  </a:cubicBezTo>
                  <a:cubicBezTo>
                    <a:pt x="3284887" y="767239"/>
                    <a:pt x="3314605" y="732473"/>
                    <a:pt x="3339275" y="694182"/>
                  </a:cubicBezTo>
                  <a:cubicBezTo>
                    <a:pt x="3368707" y="648367"/>
                    <a:pt x="3390138" y="597980"/>
                    <a:pt x="3409188" y="546926"/>
                  </a:cubicBezTo>
                  <a:cubicBezTo>
                    <a:pt x="3433382" y="482156"/>
                    <a:pt x="3453384" y="415861"/>
                    <a:pt x="3464243" y="347663"/>
                  </a:cubicBezTo>
                  <a:cubicBezTo>
                    <a:pt x="3476244" y="272224"/>
                    <a:pt x="3661696" y="76295"/>
                    <a:pt x="366541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9D0CC0F-710D-43F4-BC86-7637674201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90402" y="5229700"/>
              <a:ext cx="285940" cy="199072"/>
            </a:xfrm>
            <a:custGeom>
              <a:avLst/>
              <a:gdLst>
                <a:gd name="connsiteX0" fmla="*/ 0 w 285940"/>
                <a:gd name="connsiteY0" fmla="*/ 199073 h 199072"/>
                <a:gd name="connsiteX1" fmla="*/ 285940 w 285940"/>
                <a:gd name="connsiteY1" fmla="*/ 0 h 199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940" h="199072">
                  <a:moveTo>
                    <a:pt x="0" y="199073"/>
                  </a:moveTo>
                  <a:cubicBezTo>
                    <a:pt x="0" y="199073"/>
                    <a:pt x="242125" y="39243"/>
                    <a:pt x="28594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6FB36AB6-CB81-495A-8A33-C0BCE67D6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393114" y="5049773"/>
              <a:ext cx="655796" cy="381190"/>
            </a:xfrm>
            <a:custGeom>
              <a:avLst/>
              <a:gdLst>
                <a:gd name="connsiteX0" fmla="*/ 0 w 655796"/>
                <a:gd name="connsiteY0" fmla="*/ 381190 h 381190"/>
                <a:gd name="connsiteX1" fmla="*/ 655796 w 655796"/>
                <a:gd name="connsiteY1" fmla="*/ 0 h 381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5796" h="381190">
                  <a:moveTo>
                    <a:pt x="0" y="381190"/>
                  </a:moveTo>
                  <a:cubicBezTo>
                    <a:pt x="0" y="381190"/>
                    <a:pt x="461105" y="172117"/>
                    <a:pt x="65579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993F7E6-ABF6-482D-BEA5-B4E607DDB4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154072" y="3867816"/>
              <a:ext cx="2907315" cy="1544764"/>
            </a:xfrm>
            <a:custGeom>
              <a:avLst/>
              <a:gdLst>
                <a:gd name="connsiteX0" fmla="*/ 0 w 2907315"/>
                <a:gd name="connsiteY0" fmla="*/ 1544764 h 1544764"/>
                <a:gd name="connsiteX1" fmla="*/ 201644 w 2907315"/>
                <a:gd name="connsiteY1" fmla="*/ 1352550 h 1544764"/>
                <a:gd name="connsiteX2" fmla="*/ 423196 w 2907315"/>
                <a:gd name="connsiteY2" fmla="*/ 1196054 h 1544764"/>
                <a:gd name="connsiteX3" fmla="*/ 782193 w 2907315"/>
                <a:gd name="connsiteY3" fmla="*/ 1099947 h 1544764"/>
                <a:gd name="connsiteX4" fmla="*/ 1052513 w 2907315"/>
                <a:gd name="connsiteY4" fmla="*/ 1042321 h 1544764"/>
                <a:gd name="connsiteX5" fmla="*/ 1311783 w 2907315"/>
                <a:gd name="connsiteY5" fmla="*/ 1056037 h 1544764"/>
                <a:gd name="connsiteX6" fmla="*/ 1484662 w 2907315"/>
                <a:gd name="connsiteY6" fmla="*/ 1083469 h 1544764"/>
                <a:gd name="connsiteX7" fmla="*/ 1788224 w 2907315"/>
                <a:gd name="connsiteY7" fmla="*/ 1023080 h 1544764"/>
                <a:gd name="connsiteX8" fmla="*/ 2269045 w 2907315"/>
                <a:gd name="connsiteY8" fmla="*/ 734758 h 1544764"/>
                <a:gd name="connsiteX9" fmla="*/ 2534984 w 2907315"/>
                <a:gd name="connsiteY9" fmla="*/ 572738 h 1544764"/>
                <a:gd name="connsiteX10" fmla="*/ 2907316 w 2907315"/>
                <a:gd name="connsiteY10" fmla="*/ 0 h 154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07315" h="1544764">
                  <a:moveTo>
                    <a:pt x="0" y="1544764"/>
                  </a:moveTo>
                  <a:cubicBezTo>
                    <a:pt x="0" y="1544764"/>
                    <a:pt x="98012" y="1443990"/>
                    <a:pt x="201644" y="1352550"/>
                  </a:cubicBezTo>
                  <a:cubicBezTo>
                    <a:pt x="271272" y="1291209"/>
                    <a:pt x="343662" y="1234249"/>
                    <a:pt x="423196" y="1196054"/>
                  </a:cubicBezTo>
                  <a:cubicBezTo>
                    <a:pt x="537591" y="1141095"/>
                    <a:pt x="661226" y="1127189"/>
                    <a:pt x="782193" y="1099947"/>
                  </a:cubicBezTo>
                  <a:cubicBezTo>
                    <a:pt x="872300" y="1079659"/>
                    <a:pt x="961358" y="1051370"/>
                    <a:pt x="1052513" y="1042321"/>
                  </a:cubicBezTo>
                  <a:cubicBezTo>
                    <a:pt x="1139000" y="1033653"/>
                    <a:pt x="1225868" y="1040321"/>
                    <a:pt x="1311783" y="1056037"/>
                  </a:cubicBezTo>
                  <a:cubicBezTo>
                    <a:pt x="1369314" y="1066609"/>
                    <a:pt x="1426559" y="1079373"/>
                    <a:pt x="1484662" y="1083469"/>
                  </a:cubicBezTo>
                  <a:cubicBezTo>
                    <a:pt x="1587913" y="1090803"/>
                    <a:pt x="1690402" y="1064800"/>
                    <a:pt x="1788224" y="1023080"/>
                  </a:cubicBezTo>
                  <a:cubicBezTo>
                    <a:pt x="1956721" y="951262"/>
                    <a:pt x="2106549" y="825722"/>
                    <a:pt x="2269045" y="734758"/>
                  </a:cubicBezTo>
                  <a:cubicBezTo>
                    <a:pt x="2359438" y="684181"/>
                    <a:pt x="2452497" y="640556"/>
                    <a:pt x="2534984" y="572738"/>
                  </a:cubicBezTo>
                  <a:cubicBezTo>
                    <a:pt x="2673001" y="459391"/>
                    <a:pt x="2847023" y="191453"/>
                    <a:pt x="290731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CA0B097-C21A-40B4-95E4-2FFA9697F8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907946" y="3479100"/>
              <a:ext cx="3168300" cy="1952434"/>
            </a:xfrm>
            <a:custGeom>
              <a:avLst/>
              <a:gdLst>
                <a:gd name="connsiteX0" fmla="*/ 0 w 3168300"/>
                <a:gd name="connsiteY0" fmla="*/ 1952435 h 1952434"/>
                <a:gd name="connsiteX1" fmla="*/ 202121 w 3168300"/>
                <a:gd name="connsiteY1" fmla="*/ 1687068 h 1952434"/>
                <a:gd name="connsiteX2" fmla="*/ 545116 w 3168300"/>
                <a:gd name="connsiteY2" fmla="*/ 1450277 h 1952434"/>
                <a:gd name="connsiteX3" fmla="*/ 906780 w 3168300"/>
                <a:gd name="connsiteY3" fmla="*/ 1354455 h 1952434"/>
                <a:gd name="connsiteX4" fmla="*/ 1332262 w 3168300"/>
                <a:gd name="connsiteY4" fmla="*/ 1285304 h 1952434"/>
                <a:gd name="connsiteX5" fmla="*/ 1691259 w 3168300"/>
                <a:gd name="connsiteY5" fmla="*/ 1240060 h 1952434"/>
                <a:gd name="connsiteX6" fmla="*/ 2010346 w 3168300"/>
                <a:gd name="connsiteY6" fmla="*/ 1141667 h 1952434"/>
                <a:gd name="connsiteX7" fmla="*/ 2393252 w 3168300"/>
                <a:gd name="connsiteY7" fmla="*/ 1027271 h 1952434"/>
                <a:gd name="connsiteX8" fmla="*/ 2582037 w 3168300"/>
                <a:gd name="connsiteY8" fmla="*/ 958120 h 1952434"/>
                <a:gd name="connsiteX9" fmla="*/ 2760155 w 3168300"/>
                <a:gd name="connsiteY9" fmla="*/ 827723 h 1952434"/>
                <a:gd name="connsiteX10" fmla="*/ 2914364 w 3168300"/>
                <a:gd name="connsiteY10" fmla="*/ 567023 h 1952434"/>
                <a:gd name="connsiteX11" fmla="*/ 3168301 w 3168300"/>
                <a:gd name="connsiteY11" fmla="*/ 0 h 195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68300" h="1952434">
                  <a:moveTo>
                    <a:pt x="0" y="1952435"/>
                  </a:moveTo>
                  <a:cubicBezTo>
                    <a:pt x="0" y="1952435"/>
                    <a:pt x="91059" y="1796415"/>
                    <a:pt x="202121" y="1687068"/>
                  </a:cubicBezTo>
                  <a:cubicBezTo>
                    <a:pt x="301943" y="1588675"/>
                    <a:pt x="416528" y="1505617"/>
                    <a:pt x="545116" y="1450277"/>
                  </a:cubicBezTo>
                  <a:cubicBezTo>
                    <a:pt x="659987" y="1400747"/>
                    <a:pt x="783622" y="1377601"/>
                    <a:pt x="906780" y="1354455"/>
                  </a:cubicBezTo>
                  <a:cubicBezTo>
                    <a:pt x="1048036" y="1327976"/>
                    <a:pt x="1189482" y="1301972"/>
                    <a:pt x="1332262" y="1285304"/>
                  </a:cubicBezTo>
                  <a:cubicBezTo>
                    <a:pt x="1452182" y="1271302"/>
                    <a:pt x="1573340" y="1265873"/>
                    <a:pt x="1691259" y="1240060"/>
                  </a:cubicBezTo>
                  <a:cubicBezTo>
                    <a:pt x="1800035" y="1216247"/>
                    <a:pt x="1904619" y="1176718"/>
                    <a:pt x="2010346" y="1141667"/>
                  </a:cubicBezTo>
                  <a:cubicBezTo>
                    <a:pt x="2136743" y="1099661"/>
                    <a:pt x="2265902" y="1066229"/>
                    <a:pt x="2393252" y="1027271"/>
                  </a:cubicBezTo>
                  <a:cubicBezTo>
                    <a:pt x="2457450" y="1007650"/>
                    <a:pt x="2521744" y="987552"/>
                    <a:pt x="2582037" y="958120"/>
                  </a:cubicBezTo>
                  <a:cubicBezTo>
                    <a:pt x="2648807" y="925449"/>
                    <a:pt x="2710815" y="883349"/>
                    <a:pt x="2760155" y="827723"/>
                  </a:cubicBezTo>
                  <a:cubicBezTo>
                    <a:pt x="2827496" y="751904"/>
                    <a:pt x="2867978" y="657511"/>
                    <a:pt x="2914364" y="567023"/>
                  </a:cubicBezTo>
                  <a:cubicBezTo>
                    <a:pt x="2972753" y="453200"/>
                    <a:pt x="3119152" y="118015"/>
                    <a:pt x="316830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B2AF0F5-7EAA-4BAB-8DE2-D84E124170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04778" y="2976752"/>
              <a:ext cx="3356800" cy="2452020"/>
            </a:xfrm>
            <a:custGeom>
              <a:avLst/>
              <a:gdLst>
                <a:gd name="connsiteX0" fmla="*/ 0 w 3356800"/>
                <a:gd name="connsiteY0" fmla="*/ 2452021 h 2452020"/>
                <a:gd name="connsiteX1" fmla="*/ 130874 w 3356800"/>
                <a:gd name="connsiteY1" fmla="*/ 2247710 h 2452020"/>
                <a:gd name="connsiteX2" fmla="*/ 437197 w 3356800"/>
                <a:gd name="connsiteY2" fmla="*/ 1941195 h 2452020"/>
                <a:gd name="connsiteX3" fmla="*/ 737140 w 3356800"/>
                <a:gd name="connsiteY3" fmla="*/ 1736884 h 2452020"/>
                <a:gd name="connsiteX4" fmla="*/ 1031843 w 3356800"/>
                <a:gd name="connsiteY4" fmla="*/ 1685068 h 2452020"/>
                <a:gd name="connsiteX5" fmla="*/ 1287304 w 3356800"/>
                <a:gd name="connsiteY5" fmla="*/ 1655826 h 2452020"/>
                <a:gd name="connsiteX6" fmla="*/ 1471994 w 3356800"/>
                <a:gd name="connsiteY6" fmla="*/ 1634300 h 2452020"/>
                <a:gd name="connsiteX7" fmla="*/ 1898237 w 3356800"/>
                <a:gd name="connsiteY7" fmla="*/ 1512665 h 2452020"/>
                <a:gd name="connsiteX8" fmla="*/ 2229136 w 3356800"/>
                <a:gd name="connsiteY8" fmla="*/ 1355598 h 2452020"/>
                <a:gd name="connsiteX9" fmla="*/ 2512314 w 3356800"/>
                <a:gd name="connsiteY9" fmla="*/ 1238631 h 2452020"/>
                <a:gd name="connsiteX10" fmla="*/ 2758535 w 3356800"/>
                <a:gd name="connsiteY10" fmla="*/ 1096994 h 2452020"/>
                <a:gd name="connsiteX11" fmla="*/ 2935510 w 3356800"/>
                <a:gd name="connsiteY11" fmla="*/ 919925 h 2452020"/>
                <a:gd name="connsiteX12" fmla="*/ 3081719 w 3356800"/>
                <a:gd name="connsiteY12" fmla="*/ 687419 h 2452020"/>
                <a:gd name="connsiteX13" fmla="*/ 3356800 w 3356800"/>
                <a:gd name="connsiteY13" fmla="*/ 0 h 2452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56800" h="2452020">
                  <a:moveTo>
                    <a:pt x="0" y="2452021"/>
                  </a:moveTo>
                  <a:cubicBezTo>
                    <a:pt x="0" y="2452021"/>
                    <a:pt x="57150" y="2344198"/>
                    <a:pt x="130874" y="2247710"/>
                  </a:cubicBezTo>
                  <a:cubicBezTo>
                    <a:pt x="218694" y="2132648"/>
                    <a:pt x="328136" y="2036635"/>
                    <a:pt x="437197" y="1941195"/>
                  </a:cubicBezTo>
                  <a:cubicBezTo>
                    <a:pt x="529304" y="1860709"/>
                    <a:pt x="623030" y="1779556"/>
                    <a:pt x="737140" y="1736884"/>
                  </a:cubicBezTo>
                  <a:cubicBezTo>
                    <a:pt x="830866" y="1701736"/>
                    <a:pt x="932021" y="1695450"/>
                    <a:pt x="1031843" y="1685068"/>
                  </a:cubicBezTo>
                  <a:cubicBezTo>
                    <a:pt x="1117092" y="1676210"/>
                    <a:pt x="1202055" y="1665160"/>
                    <a:pt x="1287304" y="1655826"/>
                  </a:cubicBezTo>
                  <a:cubicBezTo>
                    <a:pt x="1348931" y="1649063"/>
                    <a:pt x="1410653" y="1643539"/>
                    <a:pt x="1471994" y="1634300"/>
                  </a:cubicBezTo>
                  <a:cubicBezTo>
                    <a:pt x="1618679" y="1612011"/>
                    <a:pt x="1761935" y="1571149"/>
                    <a:pt x="1898237" y="1512665"/>
                  </a:cubicBezTo>
                  <a:cubicBezTo>
                    <a:pt x="2010442" y="1464564"/>
                    <a:pt x="2117503" y="1405128"/>
                    <a:pt x="2229136" y="1355598"/>
                  </a:cubicBezTo>
                  <a:cubicBezTo>
                    <a:pt x="2322481" y="1314164"/>
                    <a:pt x="2418969" y="1280160"/>
                    <a:pt x="2512314" y="1238631"/>
                  </a:cubicBezTo>
                  <a:cubicBezTo>
                    <a:pt x="2599087" y="1199960"/>
                    <a:pt x="2683193" y="1154811"/>
                    <a:pt x="2758535" y="1096994"/>
                  </a:cubicBezTo>
                  <a:cubicBezTo>
                    <a:pt x="2825020" y="1046035"/>
                    <a:pt x="2883789" y="985837"/>
                    <a:pt x="2935510" y="919925"/>
                  </a:cubicBezTo>
                  <a:cubicBezTo>
                    <a:pt x="2992184" y="847725"/>
                    <a:pt x="3039904" y="769144"/>
                    <a:pt x="3081719" y="687419"/>
                  </a:cubicBezTo>
                  <a:cubicBezTo>
                    <a:pt x="3138297" y="576739"/>
                    <a:pt x="3314129" y="116776"/>
                    <a:pt x="335680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F1174801-1395-44C5-9B00-CCAC45C05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96DFAFB-BCE1-4BEC-82FB-D574234DEF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38" name="Top Left">
            <a:extLst>
              <a:ext uri="{FF2B5EF4-FFF2-40B4-BE49-F238E27FC236}">
                <a16:creationId xmlns:a16="http://schemas.microsoft.com/office/drawing/2014/main" id="{18CEF068-A83C-4E80-A91D-47749F7E8C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-3086"/>
            <a:ext cx="2198951" cy="3349518"/>
            <a:chOff x="10849" y="-3086"/>
            <a:chExt cx="2198951" cy="3349518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351804A-9086-4ED8-871F-E725FC7C0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E1BDA18-9123-45A7-A7C8-B4062C3061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DD4F7809-874F-486D-9331-F561A10C6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BCA5657-DDC6-4592-8949-7805A8C2E7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B54387B-764A-4B67-B158-C5438E7018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43AF77E1-4CAE-42D1-B0CD-29193DD60A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BE372D86-A479-4C8E-A818-41063098D9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B38ED880-952D-44CF-AFF0-3ACBA0590E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8" name="Bottom Right">
            <a:extLst>
              <a:ext uri="{FF2B5EF4-FFF2-40B4-BE49-F238E27FC236}">
                <a16:creationId xmlns:a16="http://schemas.microsoft.com/office/drawing/2014/main" id="{2EF3554A-2AE0-42C9-9EBA-E5A745B6AB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EC82BAEF-85BB-4241-8482-5CDDC6AED9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39256" y="6178637"/>
              <a:ext cx="1482102" cy="67936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grpSp>
          <p:nvGrpSpPr>
            <p:cNvPr id="50" name="Graphic 157">
              <a:extLst>
                <a:ext uri="{FF2B5EF4-FFF2-40B4-BE49-F238E27FC236}">
                  <a16:creationId xmlns:a16="http://schemas.microsoft.com/office/drawing/2014/main" id="{1398627C-E91C-4F9D-ACA4-43D817CBB9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88C07E51-FA59-45E4-982C-E3B03BED5AB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6C8A4AD0-A660-4754-8A38-0CA14015C8E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800614E9-CDC8-40B4-9168-D8F172104D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2DB8A000-7616-4F88-957B-A01078420C3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4244EC08-3BD0-45F8-8FB3-1A8A027E921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63B208B7-3C91-48CE-81EB-58FC01B98A3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2DB641FF-869B-4430-9CC3-BD16F2E1D35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10359AAF-9830-4DCB-BBA9-5DC5FC426D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EC852E3-E019-4C4D-8386-63D8D8483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653" y="744909"/>
            <a:ext cx="9984999" cy="315541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Almost everyone uses social media now.</a:t>
            </a:r>
            <a:endParaRPr lang="en-US" sz="5400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60" name="Cross">
            <a:extLst>
              <a:ext uri="{FF2B5EF4-FFF2-40B4-BE49-F238E27FC236}">
                <a16:creationId xmlns:a16="http://schemas.microsoft.com/office/drawing/2014/main" id="{5C0E6139-8A19-4905-87E2-E547D7B7F1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52293" y="4013805"/>
            <a:ext cx="118872" cy="118872"/>
            <a:chOff x="1175347" y="3733800"/>
            <a:chExt cx="118872" cy="118872"/>
          </a:xfrm>
        </p:grpSpPr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BC05FFBD-B86A-4BD3-A147-FA95CE03CF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34783" y="3733800"/>
              <a:ext cx="0" cy="118872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EB69F8B1-78FB-4562-8A0D-8D29636755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347" y="3793236"/>
              <a:ext cx="118872" cy="0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815220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47A131F-D5DE-41A5-B4CF-4F345319B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AF4666D-BD98-40A5-A75F-478B98201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692844" y="-3086"/>
            <a:ext cx="1326111" cy="59760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rPr>
              <a:t> 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8680585-71F9-4721-A998-4974171D2E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9256" y="6172200"/>
            <a:ext cx="1482102" cy="67936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rPr>
              <a:t> 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2BC95C2-2EEC-4F59-ABA8-660B0D059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7352" y="5197178"/>
            <a:ext cx="4211600" cy="1660822"/>
          </a:xfrm>
          <a:custGeom>
            <a:avLst/>
            <a:gdLst>
              <a:gd name="connsiteX0" fmla="*/ 4211600 w 4211600"/>
              <a:gd name="connsiteY0" fmla="*/ 0 h 1660822"/>
              <a:gd name="connsiteX1" fmla="*/ 4211600 w 4211600"/>
              <a:gd name="connsiteY1" fmla="*/ 58430 h 1660822"/>
              <a:gd name="connsiteX2" fmla="*/ 4136524 w 4211600"/>
              <a:gd name="connsiteY2" fmla="*/ 208808 h 1660822"/>
              <a:gd name="connsiteX3" fmla="*/ 3973354 w 4211600"/>
              <a:gd name="connsiteY3" fmla="*/ 437313 h 1660822"/>
              <a:gd name="connsiteX4" fmla="*/ 3884746 w 4211600"/>
              <a:gd name="connsiteY4" fmla="*/ 553613 h 1660822"/>
              <a:gd name="connsiteX5" fmla="*/ 3849435 w 4211600"/>
              <a:gd name="connsiteY5" fmla="*/ 603143 h 1660822"/>
              <a:gd name="connsiteX6" fmla="*/ 3661849 w 4211600"/>
              <a:gd name="connsiteY6" fmla="*/ 819075 h 1660822"/>
              <a:gd name="connsiteX7" fmla="*/ 3402589 w 4211600"/>
              <a:gd name="connsiteY7" fmla="*/ 952996 h 1660822"/>
              <a:gd name="connsiteX8" fmla="*/ 3130202 w 4211600"/>
              <a:gd name="connsiteY8" fmla="*/ 1023386 h 1660822"/>
              <a:gd name="connsiteX9" fmla="*/ 2914657 w 4211600"/>
              <a:gd name="connsiteY9" fmla="*/ 1068058 h 1660822"/>
              <a:gd name="connsiteX10" fmla="*/ 2582149 w 4211600"/>
              <a:gd name="connsiteY10" fmla="*/ 1138924 h 1660822"/>
              <a:gd name="connsiteX11" fmla="*/ 2483958 w 4211600"/>
              <a:gd name="connsiteY11" fmla="*/ 1162356 h 1660822"/>
              <a:gd name="connsiteX12" fmla="*/ 2123750 w 4211600"/>
              <a:gd name="connsiteY12" fmla="*/ 1238651 h 1660822"/>
              <a:gd name="connsiteX13" fmla="*/ 1761444 w 4211600"/>
              <a:gd name="connsiteY13" fmla="*/ 1273417 h 1660822"/>
              <a:gd name="connsiteX14" fmla="*/ 1608382 w 4211600"/>
              <a:gd name="connsiteY14" fmla="*/ 1284466 h 1660822"/>
              <a:gd name="connsiteX15" fmla="*/ 999942 w 4211600"/>
              <a:gd name="connsiteY15" fmla="*/ 1354284 h 1660822"/>
              <a:gd name="connsiteX16" fmla="*/ 484705 w 4211600"/>
              <a:gd name="connsiteY16" fmla="*/ 1450487 h 1660822"/>
              <a:gd name="connsiteX17" fmla="*/ 113310 w 4211600"/>
              <a:gd name="connsiteY17" fmla="*/ 1613700 h 1660822"/>
              <a:gd name="connsiteX18" fmla="*/ 39668 w 4211600"/>
              <a:gd name="connsiteY18" fmla="*/ 1660822 h 1660822"/>
              <a:gd name="connsiteX19" fmla="*/ 0 w 4211600"/>
              <a:gd name="connsiteY19" fmla="*/ 1660822 h 1660822"/>
              <a:gd name="connsiteX20" fmla="*/ 96701 w 4211600"/>
              <a:gd name="connsiteY20" fmla="*/ 1598934 h 1660822"/>
              <a:gd name="connsiteX21" fmla="*/ 474335 w 4211600"/>
              <a:gd name="connsiteY21" fmla="*/ 1433056 h 1660822"/>
              <a:gd name="connsiteX22" fmla="*/ 994299 w 4211600"/>
              <a:gd name="connsiteY22" fmla="*/ 1335806 h 1660822"/>
              <a:gd name="connsiteX23" fmla="*/ 1605231 w 4211600"/>
              <a:gd name="connsiteY23" fmla="*/ 1265702 h 1660822"/>
              <a:gd name="connsiteX24" fmla="*/ 1758819 w 4211600"/>
              <a:gd name="connsiteY24" fmla="*/ 1254558 h 1660822"/>
              <a:gd name="connsiteX25" fmla="*/ 2118106 w 4211600"/>
              <a:gd name="connsiteY25" fmla="*/ 1220077 h 1660822"/>
              <a:gd name="connsiteX26" fmla="*/ 2475557 w 4211600"/>
              <a:gd name="connsiteY26" fmla="*/ 1144353 h 1660822"/>
              <a:gd name="connsiteX27" fmla="*/ 2573878 w 4211600"/>
              <a:gd name="connsiteY27" fmla="*/ 1120827 h 1660822"/>
              <a:gd name="connsiteX28" fmla="*/ 2907437 w 4211600"/>
              <a:gd name="connsiteY28" fmla="*/ 1049675 h 1660822"/>
              <a:gd name="connsiteX29" fmla="*/ 3122589 w 4211600"/>
              <a:gd name="connsiteY29" fmla="*/ 1005098 h 1660822"/>
              <a:gd name="connsiteX30" fmla="*/ 3391169 w 4211600"/>
              <a:gd name="connsiteY30" fmla="*/ 935756 h 1660822"/>
              <a:gd name="connsiteX31" fmla="*/ 3642290 w 4211600"/>
              <a:gd name="connsiteY31" fmla="*/ 806216 h 1660822"/>
              <a:gd name="connsiteX32" fmla="*/ 3825937 w 4211600"/>
              <a:gd name="connsiteY32" fmla="*/ 594475 h 1660822"/>
              <a:gd name="connsiteX33" fmla="*/ 3861381 w 4211600"/>
              <a:gd name="connsiteY33" fmla="*/ 544755 h 1660822"/>
              <a:gd name="connsiteX34" fmla="*/ 3950381 w 4211600"/>
              <a:gd name="connsiteY34" fmla="*/ 427978 h 1660822"/>
              <a:gd name="connsiteX35" fmla="*/ 4112370 w 4211600"/>
              <a:gd name="connsiteY35" fmla="*/ 201378 h 1660822"/>
              <a:gd name="connsiteX36" fmla="*/ 4195989 w 4211600"/>
              <a:gd name="connsiteY36" fmla="*/ 33834 h 1660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211600" h="1660822">
                <a:moveTo>
                  <a:pt x="4211600" y="0"/>
                </a:moveTo>
                <a:lnTo>
                  <a:pt x="4211600" y="58430"/>
                </a:lnTo>
                <a:lnTo>
                  <a:pt x="4136524" y="208808"/>
                </a:lnTo>
                <a:cubicBezTo>
                  <a:pt x="4089791" y="287770"/>
                  <a:pt x="4030588" y="363780"/>
                  <a:pt x="3973354" y="437313"/>
                </a:cubicBezTo>
                <a:cubicBezTo>
                  <a:pt x="3943819" y="475222"/>
                  <a:pt x="3913231" y="514465"/>
                  <a:pt x="3884746" y="553613"/>
                </a:cubicBezTo>
                <a:cubicBezTo>
                  <a:pt x="3872801" y="569996"/>
                  <a:pt x="3861119" y="586569"/>
                  <a:pt x="3849435" y="603143"/>
                </a:cubicBezTo>
                <a:cubicBezTo>
                  <a:pt x="3796665" y="678009"/>
                  <a:pt x="3742187" y="755352"/>
                  <a:pt x="3661849" y="819075"/>
                </a:cubicBezTo>
                <a:cubicBezTo>
                  <a:pt x="3596214" y="871176"/>
                  <a:pt x="3509050" y="916230"/>
                  <a:pt x="3402589" y="952996"/>
                </a:cubicBezTo>
                <a:cubicBezTo>
                  <a:pt x="3312406" y="984048"/>
                  <a:pt x="3215660" y="1005003"/>
                  <a:pt x="3130202" y="1023386"/>
                </a:cubicBezTo>
                <a:cubicBezTo>
                  <a:pt x="3058529" y="1038816"/>
                  <a:pt x="2985412" y="1053675"/>
                  <a:pt x="2914657" y="1068058"/>
                </a:cubicBezTo>
                <a:cubicBezTo>
                  <a:pt x="2805176" y="1090251"/>
                  <a:pt x="2692021" y="1113207"/>
                  <a:pt x="2582149" y="1138924"/>
                </a:cubicBezTo>
                <a:cubicBezTo>
                  <a:pt x="2549330" y="1146639"/>
                  <a:pt x="2516644" y="1154450"/>
                  <a:pt x="2483958" y="1162356"/>
                </a:cubicBezTo>
                <a:cubicBezTo>
                  <a:pt x="2367257" y="1190550"/>
                  <a:pt x="2246621" y="1219601"/>
                  <a:pt x="2123750" y="1238651"/>
                </a:cubicBezTo>
                <a:cubicBezTo>
                  <a:pt x="2004294" y="1257129"/>
                  <a:pt x="1880769" y="1265416"/>
                  <a:pt x="1761444" y="1273417"/>
                </a:cubicBezTo>
                <a:cubicBezTo>
                  <a:pt x="1711167" y="1276751"/>
                  <a:pt x="1659184" y="1280275"/>
                  <a:pt x="1608382" y="1284466"/>
                </a:cubicBezTo>
                <a:cubicBezTo>
                  <a:pt x="1408589" y="1300944"/>
                  <a:pt x="1214570" y="1325805"/>
                  <a:pt x="999942" y="1354284"/>
                </a:cubicBezTo>
                <a:cubicBezTo>
                  <a:pt x="826403" y="1377240"/>
                  <a:pt x="647744" y="1400957"/>
                  <a:pt x="484705" y="1450487"/>
                </a:cubicBezTo>
                <a:cubicBezTo>
                  <a:pt x="355831" y="1489635"/>
                  <a:pt x="231387" y="1544374"/>
                  <a:pt x="113310" y="1613700"/>
                </a:cubicBezTo>
                <a:lnTo>
                  <a:pt x="39668" y="1660822"/>
                </a:lnTo>
                <a:lnTo>
                  <a:pt x="0" y="1660822"/>
                </a:lnTo>
                <a:lnTo>
                  <a:pt x="96701" y="1598934"/>
                </a:lnTo>
                <a:cubicBezTo>
                  <a:pt x="216635" y="1528533"/>
                  <a:pt x="343196" y="1472919"/>
                  <a:pt x="474335" y="1433056"/>
                </a:cubicBezTo>
                <a:cubicBezTo>
                  <a:pt x="639999" y="1382669"/>
                  <a:pt x="820102" y="1358856"/>
                  <a:pt x="994299" y="1335806"/>
                </a:cubicBezTo>
                <a:cubicBezTo>
                  <a:pt x="1210239" y="1307231"/>
                  <a:pt x="1404650" y="1282275"/>
                  <a:pt x="1605231" y="1265702"/>
                </a:cubicBezTo>
                <a:cubicBezTo>
                  <a:pt x="1656428" y="1261511"/>
                  <a:pt x="1708411" y="1257987"/>
                  <a:pt x="1758819" y="1254558"/>
                </a:cubicBezTo>
                <a:cubicBezTo>
                  <a:pt x="1877487" y="1246557"/>
                  <a:pt x="2000094" y="1238365"/>
                  <a:pt x="2118106" y="1220077"/>
                </a:cubicBezTo>
                <a:cubicBezTo>
                  <a:pt x="2239531" y="1201313"/>
                  <a:pt x="2359513" y="1172357"/>
                  <a:pt x="2475557" y="1144353"/>
                </a:cubicBezTo>
                <a:cubicBezTo>
                  <a:pt x="2508243" y="1136448"/>
                  <a:pt x="2541060" y="1128542"/>
                  <a:pt x="2573878" y="1120827"/>
                </a:cubicBezTo>
                <a:cubicBezTo>
                  <a:pt x="2684276" y="1094919"/>
                  <a:pt x="2797694" y="1071963"/>
                  <a:pt x="2907437" y="1049675"/>
                </a:cubicBezTo>
                <a:cubicBezTo>
                  <a:pt x="2978061" y="1035387"/>
                  <a:pt x="3051178" y="1020528"/>
                  <a:pt x="3122589" y="1005098"/>
                </a:cubicBezTo>
                <a:cubicBezTo>
                  <a:pt x="3206997" y="986810"/>
                  <a:pt x="3302823" y="966141"/>
                  <a:pt x="3391169" y="935756"/>
                </a:cubicBezTo>
                <a:cubicBezTo>
                  <a:pt x="3494479" y="900132"/>
                  <a:pt x="3578886" y="856508"/>
                  <a:pt x="3642290" y="806216"/>
                </a:cubicBezTo>
                <a:cubicBezTo>
                  <a:pt x="3720133" y="744303"/>
                  <a:pt x="3773953" y="668103"/>
                  <a:pt x="3825937" y="594475"/>
                </a:cubicBezTo>
                <a:cubicBezTo>
                  <a:pt x="3837621" y="577902"/>
                  <a:pt x="3849435" y="561233"/>
                  <a:pt x="3861381" y="544755"/>
                </a:cubicBezTo>
                <a:cubicBezTo>
                  <a:pt x="3889997" y="505416"/>
                  <a:pt x="3920715" y="465983"/>
                  <a:pt x="3950381" y="427978"/>
                </a:cubicBezTo>
                <a:cubicBezTo>
                  <a:pt x="4007353" y="354921"/>
                  <a:pt x="4066163" y="279388"/>
                  <a:pt x="4112370" y="201378"/>
                </a:cubicBezTo>
                <a:cubicBezTo>
                  <a:pt x="4144662" y="146800"/>
                  <a:pt x="4170785" y="89364"/>
                  <a:pt x="4195989" y="338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6" name="Graphic 141">
            <a:extLst>
              <a:ext uri="{FF2B5EF4-FFF2-40B4-BE49-F238E27FC236}">
                <a16:creationId xmlns:a16="http://schemas.microsoft.com/office/drawing/2014/main" id="{03E9870D-4BBA-43AF-8D44-BBADF020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15178"/>
            <a:ext cx="2198951" cy="3331254"/>
            <a:chOff x="4473129" y="923925"/>
            <a:chExt cx="3308947" cy="5012817"/>
          </a:xfrm>
          <a:noFill/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4BC5055-C77D-43CD-BB1D-A77B6779CD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85988" y="924020"/>
              <a:ext cx="3296088" cy="5012722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B12D0B8-9385-489A-85AE-3D14AD0BA2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923925"/>
              <a:ext cx="2977477" cy="462714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158A14A-147E-4130-A5E2-38FD84B181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94561" y="923925"/>
              <a:ext cx="2356712" cy="4118991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5B8B1EB-5E2B-472C-AE60-2EC5961F16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923925"/>
              <a:ext cx="2059193" cy="3980116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4F5BD77-58D7-4B61-A666-1B4139A63A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85131" y="1719357"/>
              <a:ext cx="743796" cy="2867501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F5CBEC6B-EDB6-40B8-8771-E5AF41B8D6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1912731"/>
              <a:ext cx="597294" cy="2543540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91BD0EE8-AA47-4044-9251-9F5A4B8201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91417" y="2227197"/>
              <a:ext cx="389425" cy="2011236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5" name="Graphic 157">
            <a:extLst>
              <a:ext uri="{FF2B5EF4-FFF2-40B4-BE49-F238E27FC236}">
                <a16:creationId xmlns:a16="http://schemas.microsoft.com/office/drawing/2014/main" id="{C3279E8D-2BAA-4CB1-834B-09FADD54DE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610600" y="3276600"/>
            <a:ext cx="3529260" cy="3581398"/>
            <a:chOff x="4114800" y="1423987"/>
            <a:chExt cx="3961542" cy="4007547"/>
          </a:xfrm>
          <a:noFill/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3456F18E-4F61-486D-9CD6-65B30372C5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114800" y="1423987"/>
              <a:ext cx="3946874" cy="3989641"/>
            </a:xfrm>
            <a:custGeom>
              <a:avLst/>
              <a:gdLst>
                <a:gd name="connsiteX0" fmla="*/ 0 w 3946874"/>
                <a:gd name="connsiteY0" fmla="*/ 3989641 h 3989641"/>
                <a:gd name="connsiteX1" fmla="*/ 79439 w 3946874"/>
                <a:gd name="connsiteY1" fmla="*/ 3891153 h 3989641"/>
                <a:gd name="connsiteX2" fmla="*/ 297371 w 3946874"/>
                <a:gd name="connsiteY2" fmla="*/ 3626930 h 3989641"/>
                <a:gd name="connsiteX3" fmla="*/ 454343 w 3946874"/>
                <a:gd name="connsiteY3" fmla="*/ 3440335 h 3989641"/>
                <a:gd name="connsiteX4" fmla="*/ 622363 w 3946874"/>
                <a:gd name="connsiteY4" fmla="*/ 3290697 h 3989641"/>
                <a:gd name="connsiteX5" fmla="*/ 927068 w 3946874"/>
                <a:gd name="connsiteY5" fmla="*/ 3087434 h 3989641"/>
                <a:gd name="connsiteX6" fmla="*/ 1176338 w 3946874"/>
                <a:gd name="connsiteY6" fmla="*/ 2915603 h 3989641"/>
                <a:gd name="connsiteX7" fmla="*/ 1394270 w 3946874"/>
                <a:gd name="connsiteY7" fmla="*/ 2780729 h 3989641"/>
                <a:gd name="connsiteX8" fmla="*/ 1601057 w 3946874"/>
                <a:gd name="connsiteY8" fmla="*/ 2723483 h 3989641"/>
                <a:gd name="connsiteX9" fmla="*/ 1756220 w 3946874"/>
                <a:gd name="connsiteY9" fmla="*/ 2743772 h 3989641"/>
                <a:gd name="connsiteX10" fmla="*/ 1889189 w 3946874"/>
                <a:gd name="connsiteY10" fmla="*/ 2765965 h 3989641"/>
                <a:gd name="connsiteX11" fmla="*/ 2007394 w 3946874"/>
                <a:gd name="connsiteY11" fmla="*/ 2765965 h 3989641"/>
                <a:gd name="connsiteX12" fmla="*/ 2184654 w 3946874"/>
                <a:gd name="connsiteY12" fmla="*/ 2671763 h 3989641"/>
                <a:gd name="connsiteX13" fmla="*/ 2372773 w 3946874"/>
                <a:gd name="connsiteY13" fmla="*/ 2538984 h 3989641"/>
                <a:gd name="connsiteX14" fmla="*/ 2439543 w 3946874"/>
                <a:gd name="connsiteY14" fmla="*/ 2510504 h 3989641"/>
                <a:gd name="connsiteX15" fmla="*/ 2650617 w 3946874"/>
                <a:gd name="connsiteY15" fmla="*/ 2434781 h 3989641"/>
                <a:gd name="connsiteX16" fmla="*/ 2785110 w 3946874"/>
                <a:gd name="connsiteY16" fmla="*/ 2383060 h 3989641"/>
                <a:gd name="connsiteX17" fmla="*/ 2897315 w 3946874"/>
                <a:gd name="connsiteY17" fmla="*/ 2318861 h 3989641"/>
                <a:gd name="connsiteX18" fmla="*/ 2997994 w 3946874"/>
                <a:gd name="connsiteY18" fmla="*/ 2226183 h 3989641"/>
                <a:gd name="connsiteX19" fmla="*/ 3061240 w 3946874"/>
                <a:gd name="connsiteY19" fmla="*/ 2141506 h 3989641"/>
                <a:gd name="connsiteX20" fmla="*/ 3152108 w 3946874"/>
                <a:gd name="connsiteY20" fmla="*/ 2005203 h 3989641"/>
                <a:gd name="connsiteX21" fmla="*/ 3274124 w 3946874"/>
                <a:gd name="connsiteY21" fmla="*/ 1871567 h 3989641"/>
                <a:gd name="connsiteX22" fmla="*/ 3388138 w 3946874"/>
                <a:gd name="connsiteY22" fmla="*/ 1770888 h 3989641"/>
                <a:gd name="connsiteX23" fmla="*/ 3466529 w 3946874"/>
                <a:gd name="connsiteY23" fmla="*/ 1679162 h 3989641"/>
                <a:gd name="connsiteX24" fmla="*/ 3538633 w 3946874"/>
                <a:gd name="connsiteY24" fmla="*/ 1551718 h 3989641"/>
                <a:gd name="connsiteX25" fmla="*/ 3588544 w 3946874"/>
                <a:gd name="connsiteY25" fmla="*/ 1376172 h 3989641"/>
                <a:gd name="connsiteX26" fmla="*/ 3597402 w 3946874"/>
                <a:gd name="connsiteY26" fmla="*/ 1293305 h 3989641"/>
                <a:gd name="connsiteX27" fmla="*/ 3721227 w 3946874"/>
                <a:gd name="connsiteY27" fmla="*/ 880491 h 3989641"/>
                <a:gd name="connsiteX28" fmla="*/ 3761137 w 3946874"/>
                <a:gd name="connsiteY28" fmla="*/ 463677 h 3989641"/>
                <a:gd name="connsiteX29" fmla="*/ 3946874 w 3946874"/>
                <a:gd name="connsiteY29" fmla="*/ 0 h 398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946874" h="3989641">
                  <a:moveTo>
                    <a:pt x="0" y="3989641"/>
                  </a:moveTo>
                  <a:cubicBezTo>
                    <a:pt x="19050" y="3957257"/>
                    <a:pt x="50959" y="3916013"/>
                    <a:pt x="79439" y="3891153"/>
                  </a:cubicBezTo>
                  <a:cubicBezTo>
                    <a:pt x="165544" y="3815906"/>
                    <a:pt x="227933" y="3717989"/>
                    <a:pt x="297371" y="3626930"/>
                  </a:cubicBezTo>
                  <a:cubicBezTo>
                    <a:pt x="346615" y="3562255"/>
                    <a:pt x="398050" y="3499009"/>
                    <a:pt x="454343" y="3440335"/>
                  </a:cubicBezTo>
                  <a:cubicBezTo>
                    <a:pt x="506349" y="3386042"/>
                    <a:pt x="562642" y="3336227"/>
                    <a:pt x="622363" y="3290697"/>
                  </a:cubicBezTo>
                  <a:cubicBezTo>
                    <a:pt x="719519" y="3216688"/>
                    <a:pt x="824960" y="3154585"/>
                    <a:pt x="927068" y="3087434"/>
                  </a:cubicBezTo>
                  <a:cubicBezTo>
                    <a:pt x="1011365" y="3031998"/>
                    <a:pt x="1093565" y="2973324"/>
                    <a:pt x="1176338" y="2915603"/>
                  </a:cubicBezTo>
                  <a:cubicBezTo>
                    <a:pt x="1246537" y="2866644"/>
                    <a:pt x="1317308" y="2818066"/>
                    <a:pt x="1394270" y="2780729"/>
                  </a:cubicBezTo>
                  <a:cubicBezTo>
                    <a:pt x="1459421" y="2749106"/>
                    <a:pt x="1528763" y="2724436"/>
                    <a:pt x="1601057" y="2723483"/>
                  </a:cubicBezTo>
                  <a:cubicBezTo>
                    <a:pt x="1653350" y="2722721"/>
                    <a:pt x="1704785" y="2733485"/>
                    <a:pt x="1756220" y="2743772"/>
                  </a:cubicBezTo>
                  <a:cubicBezTo>
                    <a:pt x="1800320" y="2752630"/>
                    <a:pt x="1844612" y="2760250"/>
                    <a:pt x="1889189" y="2765965"/>
                  </a:cubicBezTo>
                  <a:cubicBezTo>
                    <a:pt x="1928622" y="2771013"/>
                    <a:pt x="1968437" y="2773299"/>
                    <a:pt x="2007394" y="2765965"/>
                  </a:cubicBezTo>
                  <a:cubicBezTo>
                    <a:pt x="2073878" y="2753487"/>
                    <a:pt x="2130647" y="2712911"/>
                    <a:pt x="2184654" y="2671763"/>
                  </a:cubicBezTo>
                  <a:cubicBezTo>
                    <a:pt x="2245900" y="2625090"/>
                    <a:pt x="2304002" y="2573465"/>
                    <a:pt x="2372773" y="2538984"/>
                  </a:cubicBezTo>
                  <a:cubicBezTo>
                    <a:pt x="2394395" y="2528126"/>
                    <a:pt x="2416874" y="2518982"/>
                    <a:pt x="2439543" y="2510504"/>
                  </a:cubicBezTo>
                  <a:cubicBezTo>
                    <a:pt x="2509552" y="2484215"/>
                    <a:pt x="2580037" y="2459450"/>
                    <a:pt x="2650617" y="2434781"/>
                  </a:cubicBezTo>
                  <a:cubicBezTo>
                    <a:pt x="2695956" y="2418874"/>
                    <a:pt x="2741295" y="2402872"/>
                    <a:pt x="2785110" y="2383060"/>
                  </a:cubicBezTo>
                  <a:cubicBezTo>
                    <a:pt x="2824448" y="2365248"/>
                    <a:pt x="2862358" y="2344198"/>
                    <a:pt x="2897315" y="2318861"/>
                  </a:cubicBezTo>
                  <a:cubicBezTo>
                    <a:pt x="2934367" y="2292096"/>
                    <a:pt x="2968085" y="2260854"/>
                    <a:pt x="2997994" y="2226183"/>
                  </a:cubicBezTo>
                  <a:cubicBezTo>
                    <a:pt x="3020949" y="2199513"/>
                    <a:pt x="3041714" y="2170938"/>
                    <a:pt x="3061240" y="2141506"/>
                  </a:cubicBezTo>
                  <a:cubicBezTo>
                    <a:pt x="3091529" y="2095976"/>
                    <a:pt x="3119533" y="2049018"/>
                    <a:pt x="3152108" y="2005203"/>
                  </a:cubicBezTo>
                  <a:cubicBezTo>
                    <a:pt x="3188113" y="1956626"/>
                    <a:pt x="3229261" y="1912144"/>
                    <a:pt x="3274124" y="1871567"/>
                  </a:cubicBezTo>
                  <a:cubicBezTo>
                    <a:pt x="3311747" y="1837563"/>
                    <a:pt x="3351848" y="1806321"/>
                    <a:pt x="3388138" y="1770888"/>
                  </a:cubicBezTo>
                  <a:cubicBezTo>
                    <a:pt x="3416999" y="1742694"/>
                    <a:pt x="3443002" y="1711833"/>
                    <a:pt x="3466529" y="1679162"/>
                  </a:cubicBezTo>
                  <a:cubicBezTo>
                    <a:pt x="3495008" y="1639348"/>
                    <a:pt x="3519392" y="1596771"/>
                    <a:pt x="3538633" y="1551718"/>
                  </a:cubicBezTo>
                  <a:cubicBezTo>
                    <a:pt x="3562731" y="1495616"/>
                    <a:pt x="3578924" y="1436465"/>
                    <a:pt x="3588544" y="1376172"/>
                  </a:cubicBezTo>
                  <a:cubicBezTo>
                    <a:pt x="3592925" y="1348740"/>
                    <a:pt x="3595688" y="1321022"/>
                    <a:pt x="3597402" y="1293305"/>
                  </a:cubicBezTo>
                  <a:cubicBezTo>
                    <a:pt x="3605974" y="1155859"/>
                    <a:pt x="3717703" y="1018127"/>
                    <a:pt x="3721227" y="880491"/>
                  </a:cubicBezTo>
                  <a:cubicBezTo>
                    <a:pt x="3724751" y="740855"/>
                    <a:pt x="3743135" y="602171"/>
                    <a:pt x="3761137" y="463677"/>
                  </a:cubicBezTo>
                  <a:cubicBezTo>
                    <a:pt x="3776186" y="347758"/>
                    <a:pt x="3934968" y="116205"/>
                    <a:pt x="3946874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18DDF45-08F0-46B6-A0B7-133735C94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95978" y="2441733"/>
              <a:ext cx="3665410" cy="2985611"/>
            </a:xfrm>
            <a:custGeom>
              <a:avLst/>
              <a:gdLst>
                <a:gd name="connsiteX0" fmla="*/ 0 w 3665410"/>
                <a:gd name="connsiteY0" fmla="*/ 2985611 h 2985611"/>
                <a:gd name="connsiteX1" fmla="*/ 166211 w 3665410"/>
                <a:gd name="connsiteY1" fmla="*/ 2699766 h 2985611"/>
                <a:gd name="connsiteX2" fmla="*/ 397002 w 3665410"/>
                <a:gd name="connsiteY2" fmla="*/ 2414969 h 2985611"/>
                <a:gd name="connsiteX3" fmla="*/ 620173 w 3665410"/>
                <a:gd name="connsiteY3" fmla="*/ 2237899 h 2985611"/>
                <a:gd name="connsiteX4" fmla="*/ 823341 w 3665410"/>
                <a:gd name="connsiteY4" fmla="*/ 2085499 h 2985611"/>
                <a:gd name="connsiteX5" fmla="*/ 1089565 w 3665410"/>
                <a:gd name="connsiteY5" fmla="*/ 1911477 h 2985611"/>
                <a:gd name="connsiteX6" fmla="*/ 1145000 w 3665410"/>
                <a:gd name="connsiteY6" fmla="*/ 1886807 h 2985611"/>
                <a:gd name="connsiteX7" fmla="*/ 1375791 w 3665410"/>
                <a:gd name="connsiteY7" fmla="*/ 1842135 h 2985611"/>
                <a:gd name="connsiteX8" fmla="*/ 1486567 w 3665410"/>
                <a:gd name="connsiteY8" fmla="*/ 1857566 h 2985611"/>
                <a:gd name="connsiteX9" fmla="*/ 1568101 w 3665410"/>
                <a:gd name="connsiteY9" fmla="*/ 1871377 h 2985611"/>
                <a:gd name="connsiteX10" fmla="*/ 1810607 w 3665410"/>
                <a:gd name="connsiteY10" fmla="*/ 1871377 h 2985611"/>
                <a:gd name="connsiteX11" fmla="*/ 1997964 w 3665410"/>
                <a:gd name="connsiteY11" fmla="*/ 1790605 h 2985611"/>
                <a:gd name="connsiteX12" fmla="*/ 2109883 w 3665410"/>
                <a:gd name="connsiteY12" fmla="*/ 1702784 h 2985611"/>
                <a:gd name="connsiteX13" fmla="*/ 2321433 w 3665410"/>
                <a:gd name="connsiteY13" fmla="*/ 1552384 h 2985611"/>
                <a:gd name="connsiteX14" fmla="*/ 2558891 w 3665410"/>
                <a:gd name="connsiteY14" fmla="*/ 1453420 h 2985611"/>
                <a:gd name="connsiteX15" fmla="*/ 2709767 w 3665410"/>
                <a:gd name="connsiteY15" fmla="*/ 1377887 h 2985611"/>
                <a:gd name="connsiteX16" fmla="*/ 2885408 w 3665410"/>
                <a:gd name="connsiteY16" fmla="*/ 1237393 h 2985611"/>
                <a:gd name="connsiteX17" fmla="*/ 3017711 w 3665410"/>
                <a:gd name="connsiteY17" fmla="*/ 1072229 h 2985611"/>
                <a:gd name="connsiteX18" fmla="*/ 3150680 w 3665410"/>
                <a:gd name="connsiteY18" fmla="*/ 921830 h 2985611"/>
                <a:gd name="connsiteX19" fmla="*/ 3255169 w 3665410"/>
                <a:gd name="connsiteY19" fmla="*/ 801815 h 2985611"/>
                <a:gd name="connsiteX20" fmla="*/ 3339275 w 3665410"/>
                <a:gd name="connsiteY20" fmla="*/ 694182 h 2985611"/>
                <a:gd name="connsiteX21" fmla="*/ 3409188 w 3665410"/>
                <a:gd name="connsiteY21" fmla="*/ 546926 h 2985611"/>
                <a:gd name="connsiteX22" fmla="*/ 3464243 w 3665410"/>
                <a:gd name="connsiteY22" fmla="*/ 347663 h 2985611"/>
                <a:gd name="connsiteX23" fmla="*/ 3665411 w 3665410"/>
                <a:gd name="connsiteY23" fmla="*/ 0 h 29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665410" h="2985611">
                  <a:moveTo>
                    <a:pt x="0" y="2985611"/>
                  </a:moveTo>
                  <a:cubicBezTo>
                    <a:pt x="0" y="2985611"/>
                    <a:pt x="86773" y="2802827"/>
                    <a:pt x="166211" y="2699766"/>
                  </a:cubicBezTo>
                  <a:cubicBezTo>
                    <a:pt x="240983" y="2602706"/>
                    <a:pt x="309182" y="2500122"/>
                    <a:pt x="397002" y="2414969"/>
                  </a:cubicBezTo>
                  <a:cubicBezTo>
                    <a:pt x="465296" y="2348865"/>
                    <a:pt x="543592" y="2294477"/>
                    <a:pt x="620173" y="2237899"/>
                  </a:cubicBezTo>
                  <a:cubicBezTo>
                    <a:pt x="688277" y="2187607"/>
                    <a:pt x="755333" y="2135886"/>
                    <a:pt x="823341" y="2085499"/>
                  </a:cubicBezTo>
                  <a:cubicBezTo>
                    <a:pt x="908685" y="2022253"/>
                    <a:pt x="994791" y="1959197"/>
                    <a:pt x="1089565" y="1911477"/>
                  </a:cubicBezTo>
                  <a:cubicBezTo>
                    <a:pt x="1107662" y="1902428"/>
                    <a:pt x="1126141" y="1894141"/>
                    <a:pt x="1145000" y="1886807"/>
                  </a:cubicBezTo>
                  <a:cubicBezTo>
                    <a:pt x="1218819" y="1858232"/>
                    <a:pt x="1296924" y="1838611"/>
                    <a:pt x="1375791" y="1842135"/>
                  </a:cubicBezTo>
                  <a:cubicBezTo>
                    <a:pt x="1413129" y="1843754"/>
                    <a:pt x="1449896" y="1850422"/>
                    <a:pt x="1486567" y="1857566"/>
                  </a:cubicBezTo>
                  <a:cubicBezTo>
                    <a:pt x="1513618" y="1862804"/>
                    <a:pt x="1540859" y="1867376"/>
                    <a:pt x="1568101" y="1871377"/>
                  </a:cubicBezTo>
                  <a:cubicBezTo>
                    <a:pt x="1648778" y="1883188"/>
                    <a:pt x="1730978" y="1887665"/>
                    <a:pt x="1810607" y="1871377"/>
                  </a:cubicBezTo>
                  <a:cubicBezTo>
                    <a:pt x="1877854" y="1857661"/>
                    <a:pt x="1941100" y="1829086"/>
                    <a:pt x="1997964" y="1790605"/>
                  </a:cubicBezTo>
                  <a:cubicBezTo>
                    <a:pt x="2037302" y="1764030"/>
                    <a:pt x="2073497" y="1733264"/>
                    <a:pt x="2109883" y="1702784"/>
                  </a:cubicBezTo>
                  <a:cubicBezTo>
                    <a:pt x="2176367" y="1647063"/>
                    <a:pt x="2244852" y="1593151"/>
                    <a:pt x="2321433" y="1552384"/>
                  </a:cubicBezTo>
                  <a:cubicBezTo>
                    <a:pt x="2397157" y="1512094"/>
                    <a:pt x="2479548" y="1486281"/>
                    <a:pt x="2558891" y="1453420"/>
                  </a:cubicBezTo>
                  <a:cubicBezTo>
                    <a:pt x="2610898" y="1431798"/>
                    <a:pt x="2661571" y="1407033"/>
                    <a:pt x="2709767" y="1377887"/>
                  </a:cubicBezTo>
                  <a:cubicBezTo>
                    <a:pt x="2774252" y="1338929"/>
                    <a:pt x="2834069" y="1292447"/>
                    <a:pt x="2885408" y="1237393"/>
                  </a:cubicBezTo>
                  <a:cubicBezTo>
                    <a:pt x="2933605" y="1185767"/>
                    <a:pt x="2973324" y="1127093"/>
                    <a:pt x="3017711" y="1072229"/>
                  </a:cubicBezTo>
                  <a:cubicBezTo>
                    <a:pt x="3059811" y="1020223"/>
                    <a:pt x="3105912" y="971645"/>
                    <a:pt x="3150680" y="921830"/>
                  </a:cubicBezTo>
                  <a:cubicBezTo>
                    <a:pt x="3186113" y="882396"/>
                    <a:pt x="3220593" y="842010"/>
                    <a:pt x="3255169" y="801815"/>
                  </a:cubicBezTo>
                  <a:cubicBezTo>
                    <a:pt x="3284887" y="767239"/>
                    <a:pt x="3314605" y="732473"/>
                    <a:pt x="3339275" y="694182"/>
                  </a:cubicBezTo>
                  <a:cubicBezTo>
                    <a:pt x="3368707" y="648367"/>
                    <a:pt x="3390138" y="597980"/>
                    <a:pt x="3409188" y="546926"/>
                  </a:cubicBezTo>
                  <a:cubicBezTo>
                    <a:pt x="3433382" y="482156"/>
                    <a:pt x="3453384" y="415861"/>
                    <a:pt x="3464243" y="347663"/>
                  </a:cubicBezTo>
                  <a:cubicBezTo>
                    <a:pt x="3476244" y="272224"/>
                    <a:pt x="3661696" y="76295"/>
                    <a:pt x="366541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9D0CC0F-710D-43F4-BC86-7637674201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90402" y="5229700"/>
              <a:ext cx="285940" cy="199072"/>
            </a:xfrm>
            <a:custGeom>
              <a:avLst/>
              <a:gdLst>
                <a:gd name="connsiteX0" fmla="*/ 0 w 285940"/>
                <a:gd name="connsiteY0" fmla="*/ 199073 h 199072"/>
                <a:gd name="connsiteX1" fmla="*/ 285940 w 285940"/>
                <a:gd name="connsiteY1" fmla="*/ 0 h 199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940" h="199072">
                  <a:moveTo>
                    <a:pt x="0" y="199073"/>
                  </a:moveTo>
                  <a:cubicBezTo>
                    <a:pt x="0" y="199073"/>
                    <a:pt x="242125" y="39243"/>
                    <a:pt x="28594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6FB36AB6-CB81-495A-8A33-C0BCE67D6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393114" y="5049773"/>
              <a:ext cx="655796" cy="381190"/>
            </a:xfrm>
            <a:custGeom>
              <a:avLst/>
              <a:gdLst>
                <a:gd name="connsiteX0" fmla="*/ 0 w 655796"/>
                <a:gd name="connsiteY0" fmla="*/ 381190 h 381190"/>
                <a:gd name="connsiteX1" fmla="*/ 655796 w 655796"/>
                <a:gd name="connsiteY1" fmla="*/ 0 h 381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5796" h="381190">
                  <a:moveTo>
                    <a:pt x="0" y="381190"/>
                  </a:moveTo>
                  <a:cubicBezTo>
                    <a:pt x="0" y="381190"/>
                    <a:pt x="461105" y="172117"/>
                    <a:pt x="65579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993F7E6-ABF6-482D-BEA5-B4E607DDB4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154072" y="3867816"/>
              <a:ext cx="2907315" cy="1544764"/>
            </a:xfrm>
            <a:custGeom>
              <a:avLst/>
              <a:gdLst>
                <a:gd name="connsiteX0" fmla="*/ 0 w 2907315"/>
                <a:gd name="connsiteY0" fmla="*/ 1544764 h 1544764"/>
                <a:gd name="connsiteX1" fmla="*/ 201644 w 2907315"/>
                <a:gd name="connsiteY1" fmla="*/ 1352550 h 1544764"/>
                <a:gd name="connsiteX2" fmla="*/ 423196 w 2907315"/>
                <a:gd name="connsiteY2" fmla="*/ 1196054 h 1544764"/>
                <a:gd name="connsiteX3" fmla="*/ 782193 w 2907315"/>
                <a:gd name="connsiteY3" fmla="*/ 1099947 h 1544764"/>
                <a:gd name="connsiteX4" fmla="*/ 1052513 w 2907315"/>
                <a:gd name="connsiteY4" fmla="*/ 1042321 h 1544764"/>
                <a:gd name="connsiteX5" fmla="*/ 1311783 w 2907315"/>
                <a:gd name="connsiteY5" fmla="*/ 1056037 h 1544764"/>
                <a:gd name="connsiteX6" fmla="*/ 1484662 w 2907315"/>
                <a:gd name="connsiteY6" fmla="*/ 1083469 h 1544764"/>
                <a:gd name="connsiteX7" fmla="*/ 1788224 w 2907315"/>
                <a:gd name="connsiteY7" fmla="*/ 1023080 h 1544764"/>
                <a:gd name="connsiteX8" fmla="*/ 2269045 w 2907315"/>
                <a:gd name="connsiteY8" fmla="*/ 734758 h 1544764"/>
                <a:gd name="connsiteX9" fmla="*/ 2534984 w 2907315"/>
                <a:gd name="connsiteY9" fmla="*/ 572738 h 1544764"/>
                <a:gd name="connsiteX10" fmla="*/ 2907316 w 2907315"/>
                <a:gd name="connsiteY10" fmla="*/ 0 h 154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07315" h="1544764">
                  <a:moveTo>
                    <a:pt x="0" y="1544764"/>
                  </a:moveTo>
                  <a:cubicBezTo>
                    <a:pt x="0" y="1544764"/>
                    <a:pt x="98012" y="1443990"/>
                    <a:pt x="201644" y="1352550"/>
                  </a:cubicBezTo>
                  <a:cubicBezTo>
                    <a:pt x="271272" y="1291209"/>
                    <a:pt x="343662" y="1234249"/>
                    <a:pt x="423196" y="1196054"/>
                  </a:cubicBezTo>
                  <a:cubicBezTo>
                    <a:pt x="537591" y="1141095"/>
                    <a:pt x="661226" y="1127189"/>
                    <a:pt x="782193" y="1099947"/>
                  </a:cubicBezTo>
                  <a:cubicBezTo>
                    <a:pt x="872300" y="1079659"/>
                    <a:pt x="961358" y="1051370"/>
                    <a:pt x="1052513" y="1042321"/>
                  </a:cubicBezTo>
                  <a:cubicBezTo>
                    <a:pt x="1139000" y="1033653"/>
                    <a:pt x="1225868" y="1040321"/>
                    <a:pt x="1311783" y="1056037"/>
                  </a:cubicBezTo>
                  <a:cubicBezTo>
                    <a:pt x="1369314" y="1066609"/>
                    <a:pt x="1426559" y="1079373"/>
                    <a:pt x="1484662" y="1083469"/>
                  </a:cubicBezTo>
                  <a:cubicBezTo>
                    <a:pt x="1587913" y="1090803"/>
                    <a:pt x="1690402" y="1064800"/>
                    <a:pt x="1788224" y="1023080"/>
                  </a:cubicBezTo>
                  <a:cubicBezTo>
                    <a:pt x="1956721" y="951262"/>
                    <a:pt x="2106549" y="825722"/>
                    <a:pt x="2269045" y="734758"/>
                  </a:cubicBezTo>
                  <a:cubicBezTo>
                    <a:pt x="2359438" y="684181"/>
                    <a:pt x="2452497" y="640556"/>
                    <a:pt x="2534984" y="572738"/>
                  </a:cubicBezTo>
                  <a:cubicBezTo>
                    <a:pt x="2673001" y="459391"/>
                    <a:pt x="2847023" y="191453"/>
                    <a:pt x="290731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CA0B097-C21A-40B4-95E4-2FFA9697F8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907946" y="3479100"/>
              <a:ext cx="3168300" cy="1952434"/>
            </a:xfrm>
            <a:custGeom>
              <a:avLst/>
              <a:gdLst>
                <a:gd name="connsiteX0" fmla="*/ 0 w 3168300"/>
                <a:gd name="connsiteY0" fmla="*/ 1952435 h 1952434"/>
                <a:gd name="connsiteX1" fmla="*/ 202121 w 3168300"/>
                <a:gd name="connsiteY1" fmla="*/ 1687068 h 1952434"/>
                <a:gd name="connsiteX2" fmla="*/ 545116 w 3168300"/>
                <a:gd name="connsiteY2" fmla="*/ 1450277 h 1952434"/>
                <a:gd name="connsiteX3" fmla="*/ 906780 w 3168300"/>
                <a:gd name="connsiteY3" fmla="*/ 1354455 h 1952434"/>
                <a:gd name="connsiteX4" fmla="*/ 1332262 w 3168300"/>
                <a:gd name="connsiteY4" fmla="*/ 1285304 h 1952434"/>
                <a:gd name="connsiteX5" fmla="*/ 1691259 w 3168300"/>
                <a:gd name="connsiteY5" fmla="*/ 1240060 h 1952434"/>
                <a:gd name="connsiteX6" fmla="*/ 2010346 w 3168300"/>
                <a:gd name="connsiteY6" fmla="*/ 1141667 h 1952434"/>
                <a:gd name="connsiteX7" fmla="*/ 2393252 w 3168300"/>
                <a:gd name="connsiteY7" fmla="*/ 1027271 h 1952434"/>
                <a:gd name="connsiteX8" fmla="*/ 2582037 w 3168300"/>
                <a:gd name="connsiteY8" fmla="*/ 958120 h 1952434"/>
                <a:gd name="connsiteX9" fmla="*/ 2760155 w 3168300"/>
                <a:gd name="connsiteY9" fmla="*/ 827723 h 1952434"/>
                <a:gd name="connsiteX10" fmla="*/ 2914364 w 3168300"/>
                <a:gd name="connsiteY10" fmla="*/ 567023 h 1952434"/>
                <a:gd name="connsiteX11" fmla="*/ 3168301 w 3168300"/>
                <a:gd name="connsiteY11" fmla="*/ 0 h 195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68300" h="1952434">
                  <a:moveTo>
                    <a:pt x="0" y="1952435"/>
                  </a:moveTo>
                  <a:cubicBezTo>
                    <a:pt x="0" y="1952435"/>
                    <a:pt x="91059" y="1796415"/>
                    <a:pt x="202121" y="1687068"/>
                  </a:cubicBezTo>
                  <a:cubicBezTo>
                    <a:pt x="301943" y="1588675"/>
                    <a:pt x="416528" y="1505617"/>
                    <a:pt x="545116" y="1450277"/>
                  </a:cubicBezTo>
                  <a:cubicBezTo>
                    <a:pt x="659987" y="1400747"/>
                    <a:pt x="783622" y="1377601"/>
                    <a:pt x="906780" y="1354455"/>
                  </a:cubicBezTo>
                  <a:cubicBezTo>
                    <a:pt x="1048036" y="1327976"/>
                    <a:pt x="1189482" y="1301972"/>
                    <a:pt x="1332262" y="1285304"/>
                  </a:cubicBezTo>
                  <a:cubicBezTo>
                    <a:pt x="1452182" y="1271302"/>
                    <a:pt x="1573340" y="1265873"/>
                    <a:pt x="1691259" y="1240060"/>
                  </a:cubicBezTo>
                  <a:cubicBezTo>
                    <a:pt x="1800035" y="1216247"/>
                    <a:pt x="1904619" y="1176718"/>
                    <a:pt x="2010346" y="1141667"/>
                  </a:cubicBezTo>
                  <a:cubicBezTo>
                    <a:pt x="2136743" y="1099661"/>
                    <a:pt x="2265902" y="1066229"/>
                    <a:pt x="2393252" y="1027271"/>
                  </a:cubicBezTo>
                  <a:cubicBezTo>
                    <a:pt x="2457450" y="1007650"/>
                    <a:pt x="2521744" y="987552"/>
                    <a:pt x="2582037" y="958120"/>
                  </a:cubicBezTo>
                  <a:cubicBezTo>
                    <a:pt x="2648807" y="925449"/>
                    <a:pt x="2710815" y="883349"/>
                    <a:pt x="2760155" y="827723"/>
                  </a:cubicBezTo>
                  <a:cubicBezTo>
                    <a:pt x="2827496" y="751904"/>
                    <a:pt x="2867978" y="657511"/>
                    <a:pt x="2914364" y="567023"/>
                  </a:cubicBezTo>
                  <a:cubicBezTo>
                    <a:pt x="2972753" y="453200"/>
                    <a:pt x="3119152" y="118015"/>
                    <a:pt x="316830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B2AF0F5-7EAA-4BAB-8DE2-D84E124170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04778" y="2976752"/>
              <a:ext cx="3356800" cy="2452020"/>
            </a:xfrm>
            <a:custGeom>
              <a:avLst/>
              <a:gdLst>
                <a:gd name="connsiteX0" fmla="*/ 0 w 3356800"/>
                <a:gd name="connsiteY0" fmla="*/ 2452021 h 2452020"/>
                <a:gd name="connsiteX1" fmla="*/ 130874 w 3356800"/>
                <a:gd name="connsiteY1" fmla="*/ 2247710 h 2452020"/>
                <a:gd name="connsiteX2" fmla="*/ 437197 w 3356800"/>
                <a:gd name="connsiteY2" fmla="*/ 1941195 h 2452020"/>
                <a:gd name="connsiteX3" fmla="*/ 737140 w 3356800"/>
                <a:gd name="connsiteY3" fmla="*/ 1736884 h 2452020"/>
                <a:gd name="connsiteX4" fmla="*/ 1031843 w 3356800"/>
                <a:gd name="connsiteY4" fmla="*/ 1685068 h 2452020"/>
                <a:gd name="connsiteX5" fmla="*/ 1287304 w 3356800"/>
                <a:gd name="connsiteY5" fmla="*/ 1655826 h 2452020"/>
                <a:gd name="connsiteX6" fmla="*/ 1471994 w 3356800"/>
                <a:gd name="connsiteY6" fmla="*/ 1634300 h 2452020"/>
                <a:gd name="connsiteX7" fmla="*/ 1898237 w 3356800"/>
                <a:gd name="connsiteY7" fmla="*/ 1512665 h 2452020"/>
                <a:gd name="connsiteX8" fmla="*/ 2229136 w 3356800"/>
                <a:gd name="connsiteY8" fmla="*/ 1355598 h 2452020"/>
                <a:gd name="connsiteX9" fmla="*/ 2512314 w 3356800"/>
                <a:gd name="connsiteY9" fmla="*/ 1238631 h 2452020"/>
                <a:gd name="connsiteX10" fmla="*/ 2758535 w 3356800"/>
                <a:gd name="connsiteY10" fmla="*/ 1096994 h 2452020"/>
                <a:gd name="connsiteX11" fmla="*/ 2935510 w 3356800"/>
                <a:gd name="connsiteY11" fmla="*/ 919925 h 2452020"/>
                <a:gd name="connsiteX12" fmla="*/ 3081719 w 3356800"/>
                <a:gd name="connsiteY12" fmla="*/ 687419 h 2452020"/>
                <a:gd name="connsiteX13" fmla="*/ 3356800 w 3356800"/>
                <a:gd name="connsiteY13" fmla="*/ 0 h 2452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56800" h="2452020">
                  <a:moveTo>
                    <a:pt x="0" y="2452021"/>
                  </a:moveTo>
                  <a:cubicBezTo>
                    <a:pt x="0" y="2452021"/>
                    <a:pt x="57150" y="2344198"/>
                    <a:pt x="130874" y="2247710"/>
                  </a:cubicBezTo>
                  <a:cubicBezTo>
                    <a:pt x="218694" y="2132648"/>
                    <a:pt x="328136" y="2036635"/>
                    <a:pt x="437197" y="1941195"/>
                  </a:cubicBezTo>
                  <a:cubicBezTo>
                    <a:pt x="529304" y="1860709"/>
                    <a:pt x="623030" y="1779556"/>
                    <a:pt x="737140" y="1736884"/>
                  </a:cubicBezTo>
                  <a:cubicBezTo>
                    <a:pt x="830866" y="1701736"/>
                    <a:pt x="932021" y="1695450"/>
                    <a:pt x="1031843" y="1685068"/>
                  </a:cubicBezTo>
                  <a:cubicBezTo>
                    <a:pt x="1117092" y="1676210"/>
                    <a:pt x="1202055" y="1665160"/>
                    <a:pt x="1287304" y="1655826"/>
                  </a:cubicBezTo>
                  <a:cubicBezTo>
                    <a:pt x="1348931" y="1649063"/>
                    <a:pt x="1410653" y="1643539"/>
                    <a:pt x="1471994" y="1634300"/>
                  </a:cubicBezTo>
                  <a:cubicBezTo>
                    <a:pt x="1618679" y="1612011"/>
                    <a:pt x="1761935" y="1571149"/>
                    <a:pt x="1898237" y="1512665"/>
                  </a:cubicBezTo>
                  <a:cubicBezTo>
                    <a:pt x="2010442" y="1464564"/>
                    <a:pt x="2117503" y="1405128"/>
                    <a:pt x="2229136" y="1355598"/>
                  </a:cubicBezTo>
                  <a:cubicBezTo>
                    <a:pt x="2322481" y="1314164"/>
                    <a:pt x="2418969" y="1280160"/>
                    <a:pt x="2512314" y="1238631"/>
                  </a:cubicBezTo>
                  <a:cubicBezTo>
                    <a:pt x="2599087" y="1199960"/>
                    <a:pt x="2683193" y="1154811"/>
                    <a:pt x="2758535" y="1096994"/>
                  </a:cubicBezTo>
                  <a:cubicBezTo>
                    <a:pt x="2825020" y="1046035"/>
                    <a:pt x="2883789" y="985837"/>
                    <a:pt x="2935510" y="919925"/>
                  </a:cubicBezTo>
                  <a:cubicBezTo>
                    <a:pt x="2992184" y="847725"/>
                    <a:pt x="3039904" y="769144"/>
                    <a:pt x="3081719" y="687419"/>
                  </a:cubicBezTo>
                  <a:cubicBezTo>
                    <a:pt x="3138297" y="576739"/>
                    <a:pt x="3314129" y="116776"/>
                    <a:pt x="335680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F1174801-1395-44C5-9B00-CCAC45C05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96DFAFB-BCE1-4BEC-82FB-D574234DEF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38" name="Top Left">
            <a:extLst>
              <a:ext uri="{FF2B5EF4-FFF2-40B4-BE49-F238E27FC236}">
                <a16:creationId xmlns:a16="http://schemas.microsoft.com/office/drawing/2014/main" id="{18CEF068-A83C-4E80-A91D-47749F7E8C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-3086"/>
            <a:ext cx="2198951" cy="3349518"/>
            <a:chOff x="10849" y="-3086"/>
            <a:chExt cx="2198951" cy="3349518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351804A-9086-4ED8-871F-E725FC7C0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E1BDA18-9123-45A7-A7C8-B4062C3061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DD4F7809-874F-486D-9331-F561A10C6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BCA5657-DDC6-4592-8949-7805A8C2E7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B54387B-764A-4B67-B158-C5438E7018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43AF77E1-4CAE-42D1-B0CD-29193DD60A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BE372D86-A479-4C8E-A818-41063098D9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B38ED880-952D-44CF-AFF0-3ACBA0590E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8" name="Bottom Right">
            <a:extLst>
              <a:ext uri="{FF2B5EF4-FFF2-40B4-BE49-F238E27FC236}">
                <a16:creationId xmlns:a16="http://schemas.microsoft.com/office/drawing/2014/main" id="{2EF3554A-2AE0-42C9-9EBA-E5A745B6AB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EC82BAEF-85BB-4241-8482-5CDDC6AED9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39256" y="6178637"/>
              <a:ext cx="1482102" cy="67936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grpSp>
          <p:nvGrpSpPr>
            <p:cNvPr id="50" name="Graphic 157">
              <a:extLst>
                <a:ext uri="{FF2B5EF4-FFF2-40B4-BE49-F238E27FC236}">
                  <a16:creationId xmlns:a16="http://schemas.microsoft.com/office/drawing/2014/main" id="{1398627C-E91C-4F9D-ACA4-43D817CBB9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88C07E51-FA59-45E4-982C-E3B03BED5AB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6C8A4AD0-A660-4754-8A38-0CA14015C8E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800614E9-CDC8-40B4-9168-D8F172104D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2DB8A000-7616-4F88-957B-A01078420C3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4244EC08-3BD0-45F8-8FB3-1A8A027E921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63B208B7-3C91-48CE-81EB-58FC01B98A3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2DB641FF-869B-4430-9CC3-BD16F2E1D35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10359AAF-9830-4DCB-BBA9-5DC5FC426D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1211313-B51F-0F4E-8A52-E36395B1D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2489" y="2068015"/>
            <a:ext cx="9984999" cy="315541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“Over the past year, more than half of consumers (54%) say their use of social media has grown”</a:t>
            </a:r>
            <a:r>
              <a:rPr lang="en-US" sz="5400" dirty="0"/>
              <a:t> (</a:t>
            </a:r>
            <a:r>
              <a:rPr lang="en-US" sz="5400" dirty="0" err="1"/>
              <a:t>Drenik</a:t>
            </a:r>
            <a:r>
              <a:rPr lang="en-US" sz="5400" dirty="0"/>
              <a:t>, 2021)</a:t>
            </a:r>
            <a:endParaRPr lang="en-US" sz="5400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60" name="Cross">
            <a:extLst>
              <a:ext uri="{FF2B5EF4-FFF2-40B4-BE49-F238E27FC236}">
                <a16:creationId xmlns:a16="http://schemas.microsoft.com/office/drawing/2014/main" id="{5C0E6139-8A19-4905-87E2-E547D7B7F1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52293" y="4013805"/>
            <a:ext cx="118872" cy="118872"/>
            <a:chOff x="1175347" y="3733800"/>
            <a:chExt cx="118872" cy="118872"/>
          </a:xfrm>
        </p:grpSpPr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BC05FFBD-B86A-4BD3-A147-FA95CE03CF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34783" y="3733800"/>
              <a:ext cx="0" cy="118872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EB69F8B1-78FB-4562-8A0D-8D29636755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347" y="3793236"/>
              <a:ext cx="118872" cy="0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5858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47A131F-D5DE-41A5-B4CF-4F345319B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AF4666D-BD98-40A5-A75F-478B98201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692844" y="-3086"/>
            <a:ext cx="1326111" cy="59760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rPr>
              <a:t> 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8680585-71F9-4721-A998-4974171D2E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9256" y="6172200"/>
            <a:ext cx="1482102" cy="67936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rPr>
              <a:t> 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2BC95C2-2EEC-4F59-ABA8-660B0D059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7352" y="5197178"/>
            <a:ext cx="4211600" cy="1660822"/>
          </a:xfrm>
          <a:custGeom>
            <a:avLst/>
            <a:gdLst>
              <a:gd name="connsiteX0" fmla="*/ 4211600 w 4211600"/>
              <a:gd name="connsiteY0" fmla="*/ 0 h 1660822"/>
              <a:gd name="connsiteX1" fmla="*/ 4211600 w 4211600"/>
              <a:gd name="connsiteY1" fmla="*/ 58430 h 1660822"/>
              <a:gd name="connsiteX2" fmla="*/ 4136524 w 4211600"/>
              <a:gd name="connsiteY2" fmla="*/ 208808 h 1660822"/>
              <a:gd name="connsiteX3" fmla="*/ 3973354 w 4211600"/>
              <a:gd name="connsiteY3" fmla="*/ 437313 h 1660822"/>
              <a:gd name="connsiteX4" fmla="*/ 3884746 w 4211600"/>
              <a:gd name="connsiteY4" fmla="*/ 553613 h 1660822"/>
              <a:gd name="connsiteX5" fmla="*/ 3849435 w 4211600"/>
              <a:gd name="connsiteY5" fmla="*/ 603143 h 1660822"/>
              <a:gd name="connsiteX6" fmla="*/ 3661849 w 4211600"/>
              <a:gd name="connsiteY6" fmla="*/ 819075 h 1660822"/>
              <a:gd name="connsiteX7" fmla="*/ 3402589 w 4211600"/>
              <a:gd name="connsiteY7" fmla="*/ 952996 h 1660822"/>
              <a:gd name="connsiteX8" fmla="*/ 3130202 w 4211600"/>
              <a:gd name="connsiteY8" fmla="*/ 1023386 h 1660822"/>
              <a:gd name="connsiteX9" fmla="*/ 2914657 w 4211600"/>
              <a:gd name="connsiteY9" fmla="*/ 1068058 h 1660822"/>
              <a:gd name="connsiteX10" fmla="*/ 2582149 w 4211600"/>
              <a:gd name="connsiteY10" fmla="*/ 1138924 h 1660822"/>
              <a:gd name="connsiteX11" fmla="*/ 2483958 w 4211600"/>
              <a:gd name="connsiteY11" fmla="*/ 1162356 h 1660822"/>
              <a:gd name="connsiteX12" fmla="*/ 2123750 w 4211600"/>
              <a:gd name="connsiteY12" fmla="*/ 1238651 h 1660822"/>
              <a:gd name="connsiteX13" fmla="*/ 1761444 w 4211600"/>
              <a:gd name="connsiteY13" fmla="*/ 1273417 h 1660822"/>
              <a:gd name="connsiteX14" fmla="*/ 1608382 w 4211600"/>
              <a:gd name="connsiteY14" fmla="*/ 1284466 h 1660822"/>
              <a:gd name="connsiteX15" fmla="*/ 999942 w 4211600"/>
              <a:gd name="connsiteY15" fmla="*/ 1354284 h 1660822"/>
              <a:gd name="connsiteX16" fmla="*/ 484705 w 4211600"/>
              <a:gd name="connsiteY16" fmla="*/ 1450487 h 1660822"/>
              <a:gd name="connsiteX17" fmla="*/ 113310 w 4211600"/>
              <a:gd name="connsiteY17" fmla="*/ 1613700 h 1660822"/>
              <a:gd name="connsiteX18" fmla="*/ 39668 w 4211600"/>
              <a:gd name="connsiteY18" fmla="*/ 1660822 h 1660822"/>
              <a:gd name="connsiteX19" fmla="*/ 0 w 4211600"/>
              <a:gd name="connsiteY19" fmla="*/ 1660822 h 1660822"/>
              <a:gd name="connsiteX20" fmla="*/ 96701 w 4211600"/>
              <a:gd name="connsiteY20" fmla="*/ 1598934 h 1660822"/>
              <a:gd name="connsiteX21" fmla="*/ 474335 w 4211600"/>
              <a:gd name="connsiteY21" fmla="*/ 1433056 h 1660822"/>
              <a:gd name="connsiteX22" fmla="*/ 994299 w 4211600"/>
              <a:gd name="connsiteY22" fmla="*/ 1335806 h 1660822"/>
              <a:gd name="connsiteX23" fmla="*/ 1605231 w 4211600"/>
              <a:gd name="connsiteY23" fmla="*/ 1265702 h 1660822"/>
              <a:gd name="connsiteX24" fmla="*/ 1758819 w 4211600"/>
              <a:gd name="connsiteY24" fmla="*/ 1254558 h 1660822"/>
              <a:gd name="connsiteX25" fmla="*/ 2118106 w 4211600"/>
              <a:gd name="connsiteY25" fmla="*/ 1220077 h 1660822"/>
              <a:gd name="connsiteX26" fmla="*/ 2475557 w 4211600"/>
              <a:gd name="connsiteY26" fmla="*/ 1144353 h 1660822"/>
              <a:gd name="connsiteX27" fmla="*/ 2573878 w 4211600"/>
              <a:gd name="connsiteY27" fmla="*/ 1120827 h 1660822"/>
              <a:gd name="connsiteX28" fmla="*/ 2907437 w 4211600"/>
              <a:gd name="connsiteY28" fmla="*/ 1049675 h 1660822"/>
              <a:gd name="connsiteX29" fmla="*/ 3122589 w 4211600"/>
              <a:gd name="connsiteY29" fmla="*/ 1005098 h 1660822"/>
              <a:gd name="connsiteX30" fmla="*/ 3391169 w 4211600"/>
              <a:gd name="connsiteY30" fmla="*/ 935756 h 1660822"/>
              <a:gd name="connsiteX31" fmla="*/ 3642290 w 4211600"/>
              <a:gd name="connsiteY31" fmla="*/ 806216 h 1660822"/>
              <a:gd name="connsiteX32" fmla="*/ 3825937 w 4211600"/>
              <a:gd name="connsiteY32" fmla="*/ 594475 h 1660822"/>
              <a:gd name="connsiteX33" fmla="*/ 3861381 w 4211600"/>
              <a:gd name="connsiteY33" fmla="*/ 544755 h 1660822"/>
              <a:gd name="connsiteX34" fmla="*/ 3950381 w 4211600"/>
              <a:gd name="connsiteY34" fmla="*/ 427978 h 1660822"/>
              <a:gd name="connsiteX35" fmla="*/ 4112370 w 4211600"/>
              <a:gd name="connsiteY35" fmla="*/ 201378 h 1660822"/>
              <a:gd name="connsiteX36" fmla="*/ 4195989 w 4211600"/>
              <a:gd name="connsiteY36" fmla="*/ 33834 h 1660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211600" h="1660822">
                <a:moveTo>
                  <a:pt x="4211600" y="0"/>
                </a:moveTo>
                <a:lnTo>
                  <a:pt x="4211600" y="58430"/>
                </a:lnTo>
                <a:lnTo>
                  <a:pt x="4136524" y="208808"/>
                </a:lnTo>
                <a:cubicBezTo>
                  <a:pt x="4089791" y="287770"/>
                  <a:pt x="4030588" y="363780"/>
                  <a:pt x="3973354" y="437313"/>
                </a:cubicBezTo>
                <a:cubicBezTo>
                  <a:pt x="3943819" y="475222"/>
                  <a:pt x="3913231" y="514465"/>
                  <a:pt x="3884746" y="553613"/>
                </a:cubicBezTo>
                <a:cubicBezTo>
                  <a:pt x="3872801" y="569996"/>
                  <a:pt x="3861119" y="586569"/>
                  <a:pt x="3849435" y="603143"/>
                </a:cubicBezTo>
                <a:cubicBezTo>
                  <a:pt x="3796665" y="678009"/>
                  <a:pt x="3742187" y="755352"/>
                  <a:pt x="3661849" y="819075"/>
                </a:cubicBezTo>
                <a:cubicBezTo>
                  <a:pt x="3596214" y="871176"/>
                  <a:pt x="3509050" y="916230"/>
                  <a:pt x="3402589" y="952996"/>
                </a:cubicBezTo>
                <a:cubicBezTo>
                  <a:pt x="3312406" y="984048"/>
                  <a:pt x="3215660" y="1005003"/>
                  <a:pt x="3130202" y="1023386"/>
                </a:cubicBezTo>
                <a:cubicBezTo>
                  <a:pt x="3058529" y="1038816"/>
                  <a:pt x="2985412" y="1053675"/>
                  <a:pt x="2914657" y="1068058"/>
                </a:cubicBezTo>
                <a:cubicBezTo>
                  <a:pt x="2805176" y="1090251"/>
                  <a:pt x="2692021" y="1113207"/>
                  <a:pt x="2582149" y="1138924"/>
                </a:cubicBezTo>
                <a:cubicBezTo>
                  <a:pt x="2549330" y="1146639"/>
                  <a:pt x="2516644" y="1154450"/>
                  <a:pt x="2483958" y="1162356"/>
                </a:cubicBezTo>
                <a:cubicBezTo>
                  <a:pt x="2367257" y="1190550"/>
                  <a:pt x="2246621" y="1219601"/>
                  <a:pt x="2123750" y="1238651"/>
                </a:cubicBezTo>
                <a:cubicBezTo>
                  <a:pt x="2004294" y="1257129"/>
                  <a:pt x="1880769" y="1265416"/>
                  <a:pt x="1761444" y="1273417"/>
                </a:cubicBezTo>
                <a:cubicBezTo>
                  <a:pt x="1711167" y="1276751"/>
                  <a:pt x="1659184" y="1280275"/>
                  <a:pt x="1608382" y="1284466"/>
                </a:cubicBezTo>
                <a:cubicBezTo>
                  <a:pt x="1408589" y="1300944"/>
                  <a:pt x="1214570" y="1325805"/>
                  <a:pt x="999942" y="1354284"/>
                </a:cubicBezTo>
                <a:cubicBezTo>
                  <a:pt x="826403" y="1377240"/>
                  <a:pt x="647744" y="1400957"/>
                  <a:pt x="484705" y="1450487"/>
                </a:cubicBezTo>
                <a:cubicBezTo>
                  <a:pt x="355831" y="1489635"/>
                  <a:pt x="231387" y="1544374"/>
                  <a:pt x="113310" y="1613700"/>
                </a:cubicBezTo>
                <a:lnTo>
                  <a:pt x="39668" y="1660822"/>
                </a:lnTo>
                <a:lnTo>
                  <a:pt x="0" y="1660822"/>
                </a:lnTo>
                <a:lnTo>
                  <a:pt x="96701" y="1598934"/>
                </a:lnTo>
                <a:cubicBezTo>
                  <a:pt x="216635" y="1528533"/>
                  <a:pt x="343196" y="1472919"/>
                  <a:pt x="474335" y="1433056"/>
                </a:cubicBezTo>
                <a:cubicBezTo>
                  <a:pt x="639999" y="1382669"/>
                  <a:pt x="820102" y="1358856"/>
                  <a:pt x="994299" y="1335806"/>
                </a:cubicBezTo>
                <a:cubicBezTo>
                  <a:pt x="1210239" y="1307231"/>
                  <a:pt x="1404650" y="1282275"/>
                  <a:pt x="1605231" y="1265702"/>
                </a:cubicBezTo>
                <a:cubicBezTo>
                  <a:pt x="1656428" y="1261511"/>
                  <a:pt x="1708411" y="1257987"/>
                  <a:pt x="1758819" y="1254558"/>
                </a:cubicBezTo>
                <a:cubicBezTo>
                  <a:pt x="1877487" y="1246557"/>
                  <a:pt x="2000094" y="1238365"/>
                  <a:pt x="2118106" y="1220077"/>
                </a:cubicBezTo>
                <a:cubicBezTo>
                  <a:pt x="2239531" y="1201313"/>
                  <a:pt x="2359513" y="1172357"/>
                  <a:pt x="2475557" y="1144353"/>
                </a:cubicBezTo>
                <a:cubicBezTo>
                  <a:pt x="2508243" y="1136448"/>
                  <a:pt x="2541060" y="1128542"/>
                  <a:pt x="2573878" y="1120827"/>
                </a:cubicBezTo>
                <a:cubicBezTo>
                  <a:pt x="2684276" y="1094919"/>
                  <a:pt x="2797694" y="1071963"/>
                  <a:pt x="2907437" y="1049675"/>
                </a:cubicBezTo>
                <a:cubicBezTo>
                  <a:pt x="2978061" y="1035387"/>
                  <a:pt x="3051178" y="1020528"/>
                  <a:pt x="3122589" y="1005098"/>
                </a:cubicBezTo>
                <a:cubicBezTo>
                  <a:pt x="3206997" y="986810"/>
                  <a:pt x="3302823" y="966141"/>
                  <a:pt x="3391169" y="935756"/>
                </a:cubicBezTo>
                <a:cubicBezTo>
                  <a:pt x="3494479" y="900132"/>
                  <a:pt x="3578886" y="856508"/>
                  <a:pt x="3642290" y="806216"/>
                </a:cubicBezTo>
                <a:cubicBezTo>
                  <a:pt x="3720133" y="744303"/>
                  <a:pt x="3773953" y="668103"/>
                  <a:pt x="3825937" y="594475"/>
                </a:cubicBezTo>
                <a:cubicBezTo>
                  <a:pt x="3837621" y="577902"/>
                  <a:pt x="3849435" y="561233"/>
                  <a:pt x="3861381" y="544755"/>
                </a:cubicBezTo>
                <a:cubicBezTo>
                  <a:pt x="3889997" y="505416"/>
                  <a:pt x="3920715" y="465983"/>
                  <a:pt x="3950381" y="427978"/>
                </a:cubicBezTo>
                <a:cubicBezTo>
                  <a:pt x="4007353" y="354921"/>
                  <a:pt x="4066163" y="279388"/>
                  <a:pt x="4112370" y="201378"/>
                </a:cubicBezTo>
                <a:cubicBezTo>
                  <a:pt x="4144662" y="146800"/>
                  <a:pt x="4170785" y="89364"/>
                  <a:pt x="4195989" y="338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6" name="Graphic 141">
            <a:extLst>
              <a:ext uri="{FF2B5EF4-FFF2-40B4-BE49-F238E27FC236}">
                <a16:creationId xmlns:a16="http://schemas.microsoft.com/office/drawing/2014/main" id="{03E9870D-4BBA-43AF-8D44-BBADF020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15178"/>
            <a:ext cx="2198951" cy="3331254"/>
            <a:chOff x="4473129" y="923925"/>
            <a:chExt cx="3308947" cy="5012817"/>
          </a:xfrm>
          <a:noFill/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4BC5055-C77D-43CD-BB1D-A77B6779CD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85988" y="924020"/>
              <a:ext cx="3296088" cy="5012722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B12D0B8-9385-489A-85AE-3D14AD0BA2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923925"/>
              <a:ext cx="2977477" cy="462714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158A14A-147E-4130-A5E2-38FD84B181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94561" y="923925"/>
              <a:ext cx="2356712" cy="4118991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5B8B1EB-5E2B-472C-AE60-2EC5961F16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923925"/>
              <a:ext cx="2059193" cy="3980116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4F5BD77-58D7-4B61-A666-1B4139A63A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85131" y="1719357"/>
              <a:ext cx="743796" cy="2867501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F5CBEC6B-EDB6-40B8-8771-E5AF41B8D6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1912731"/>
              <a:ext cx="597294" cy="2543540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91BD0EE8-AA47-4044-9251-9F5A4B8201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91417" y="2227197"/>
              <a:ext cx="389425" cy="2011236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5" name="Graphic 157">
            <a:extLst>
              <a:ext uri="{FF2B5EF4-FFF2-40B4-BE49-F238E27FC236}">
                <a16:creationId xmlns:a16="http://schemas.microsoft.com/office/drawing/2014/main" id="{C3279E8D-2BAA-4CB1-834B-09FADD54DE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610600" y="3276600"/>
            <a:ext cx="3529260" cy="3581398"/>
            <a:chOff x="4114800" y="1423987"/>
            <a:chExt cx="3961542" cy="4007547"/>
          </a:xfrm>
          <a:noFill/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3456F18E-4F61-486D-9CD6-65B30372C5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114800" y="1423987"/>
              <a:ext cx="3946874" cy="3989641"/>
            </a:xfrm>
            <a:custGeom>
              <a:avLst/>
              <a:gdLst>
                <a:gd name="connsiteX0" fmla="*/ 0 w 3946874"/>
                <a:gd name="connsiteY0" fmla="*/ 3989641 h 3989641"/>
                <a:gd name="connsiteX1" fmla="*/ 79439 w 3946874"/>
                <a:gd name="connsiteY1" fmla="*/ 3891153 h 3989641"/>
                <a:gd name="connsiteX2" fmla="*/ 297371 w 3946874"/>
                <a:gd name="connsiteY2" fmla="*/ 3626930 h 3989641"/>
                <a:gd name="connsiteX3" fmla="*/ 454343 w 3946874"/>
                <a:gd name="connsiteY3" fmla="*/ 3440335 h 3989641"/>
                <a:gd name="connsiteX4" fmla="*/ 622363 w 3946874"/>
                <a:gd name="connsiteY4" fmla="*/ 3290697 h 3989641"/>
                <a:gd name="connsiteX5" fmla="*/ 927068 w 3946874"/>
                <a:gd name="connsiteY5" fmla="*/ 3087434 h 3989641"/>
                <a:gd name="connsiteX6" fmla="*/ 1176338 w 3946874"/>
                <a:gd name="connsiteY6" fmla="*/ 2915603 h 3989641"/>
                <a:gd name="connsiteX7" fmla="*/ 1394270 w 3946874"/>
                <a:gd name="connsiteY7" fmla="*/ 2780729 h 3989641"/>
                <a:gd name="connsiteX8" fmla="*/ 1601057 w 3946874"/>
                <a:gd name="connsiteY8" fmla="*/ 2723483 h 3989641"/>
                <a:gd name="connsiteX9" fmla="*/ 1756220 w 3946874"/>
                <a:gd name="connsiteY9" fmla="*/ 2743772 h 3989641"/>
                <a:gd name="connsiteX10" fmla="*/ 1889189 w 3946874"/>
                <a:gd name="connsiteY10" fmla="*/ 2765965 h 3989641"/>
                <a:gd name="connsiteX11" fmla="*/ 2007394 w 3946874"/>
                <a:gd name="connsiteY11" fmla="*/ 2765965 h 3989641"/>
                <a:gd name="connsiteX12" fmla="*/ 2184654 w 3946874"/>
                <a:gd name="connsiteY12" fmla="*/ 2671763 h 3989641"/>
                <a:gd name="connsiteX13" fmla="*/ 2372773 w 3946874"/>
                <a:gd name="connsiteY13" fmla="*/ 2538984 h 3989641"/>
                <a:gd name="connsiteX14" fmla="*/ 2439543 w 3946874"/>
                <a:gd name="connsiteY14" fmla="*/ 2510504 h 3989641"/>
                <a:gd name="connsiteX15" fmla="*/ 2650617 w 3946874"/>
                <a:gd name="connsiteY15" fmla="*/ 2434781 h 3989641"/>
                <a:gd name="connsiteX16" fmla="*/ 2785110 w 3946874"/>
                <a:gd name="connsiteY16" fmla="*/ 2383060 h 3989641"/>
                <a:gd name="connsiteX17" fmla="*/ 2897315 w 3946874"/>
                <a:gd name="connsiteY17" fmla="*/ 2318861 h 3989641"/>
                <a:gd name="connsiteX18" fmla="*/ 2997994 w 3946874"/>
                <a:gd name="connsiteY18" fmla="*/ 2226183 h 3989641"/>
                <a:gd name="connsiteX19" fmla="*/ 3061240 w 3946874"/>
                <a:gd name="connsiteY19" fmla="*/ 2141506 h 3989641"/>
                <a:gd name="connsiteX20" fmla="*/ 3152108 w 3946874"/>
                <a:gd name="connsiteY20" fmla="*/ 2005203 h 3989641"/>
                <a:gd name="connsiteX21" fmla="*/ 3274124 w 3946874"/>
                <a:gd name="connsiteY21" fmla="*/ 1871567 h 3989641"/>
                <a:gd name="connsiteX22" fmla="*/ 3388138 w 3946874"/>
                <a:gd name="connsiteY22" fmla="*/ 1770888 h 3989641"/>
                <a:gd name="connsiteX23" fmla="*/ 3466529 w 3946874"/>
                <a:gd name="connsiteY23" fmla="*/ 1679162 h 3989641"/>
                <a:gd name="connsiteX24" fmla="*/ 3538633 w 3946874"/>
                <a:gd name="connsiteY24" fmla="*/ 1551718 h 3989641"/>
                <a:gd name="connsiteX25" fmla="*/ 3588544 w 3946874"/>
                <a:gd name="connsiteY25" fmla="*/ 1376172 h 3989641"/>
                <a:gd name="connsiteX26" fmla="*/ 3597402 w 3946874"/>
                <a:gd name="connsiteY26" fmla="*/ 1293305 h 3989641"/>
                <a:gd name="connsiteX27" fmla="*/ 3721227 w 3946874"/>
                <a:gd name="connsiteY27" fmla="*/ 880491 h 3989641"/>
                <a:gd name="connsiteX28" fmla="*/ 3761137 w 3946874"/>
                <a:gd name="connsiteY28" fmla="*/ 463677 h 3989641"/>
                <a:gd name="connsiteX29" fmla="*/ 3946874 w 3946874"/>
                <a:gd name="connsiteY29" fmla="*/ 0 h 398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946874" h="3989641">
                  <a:moveTo>
                    <a:pt x="0" y="3989641"/>
                  </a:moveTo>
                  <a:cubicBezTo>
                    <a:pt x="19050" y="3957257"/>
                    <a:pt x="50959" y="3916013"/>
                    <a:pt x="79439" y="3891153"/>
                  </a:cubicBezTo>
                  <a:cubicBezTo>
                    <a:pt x="165544" y="3815906"/>
                    <a:pt x="227933" y="3717989"/>
                    <a:pt x="297371" y="3626930"/>
                  </a:cubicBezTo>
                  <a:cubicBezTo>
                    <a:pt x="346615" y="3562255"/>
                    <a:pt x="398050" y="3499009"/>
                    <a:pt x="454343" y="3440335"/>
                  </a:cubicBezTo>
                  <a:cubicBezTo>
                    <a:pt x="506349" y="3386042"/>
                    <a:pt x="562642" y="3336227"/>
                    <a:pt x="622363" y="3290697"/>
                  </a:cubicBezTo>
                  <a:cubicBezTo>
                    <a:pt x="719519" y="3216688"/>
                    <a:pt x="824960" y="3154585"/>
                    <a:pt x="927068" y="3087434"/>
                  </a:cubicBezTo>
                  <a:cubicBezTo>
                    <a:pt x="1011365" y="3031998"/>
                    <a:pt x="1093565" y="2973324"/>
                    <a:pt x="1176338" y="2915603"/>
                  </a:cubicBezTo>
                  <a:cubicBezTo>
                    <a:pt x="1246537" y="2866644"/>
                    <a:pt x="1317308" y="2818066"/>
                    <a:pt x="1394270" y="2780729"/>
                  </a:cubicBezTo>
                  <a:cubicBezTo>
                    <a:pt x="1459421" y="2749106"/>
                    <a:pt x="1528763" y="2724436"/>
                    <a:pt x="1601057" y="2723483"/>
                  </a:cubicBezTo>
                  <a:cubicBezTo>
                    <a:pt x="1653350" y="2722721"/>
                    <a:pt x="1704785" y="2733485"/>
                    <a:pt x="1756220" y="2743772"/>
                  </a:cubicBezTo>
                  <a:cubicBezTo>
                    <a:pt x="1800320" y="2752630"/>
                    <a:pt x="1844612" y="2760250"/>
                    <a:pt x="1889189" y="2765965"/>
                  </a:cubicBezTo>
                  <a:cubicBezTo>
                    <a:pt x="1928622" y="2771013"/>
                    <a:pt x="1968437" y="2773299"/>
                    <a:pt x="2007394" y="2765965"/>
                  </a:cubicBezTo>
                  <a:cubicBezTo>
                    <a:pt x="2073878" y="2753487"/>
                    <a:pt x="2130647" y="2712911"/>
                    <a:pt x="2184654" y="2671763"/>
                  </a:cubicBezTo>
                  <a:cubicBezTo>
                    <a:pt x="2245900" y="2625090"/>
                    <a:pt x="2304002" y="2573465"/>
                    <a:pt x="2372773" y="2538984"/>
                  </a:cubicBezTo>
                  <a:cubicBezTo>
                    <a:pt x="2394395" y="2528126"/>
                    <a:pt x="2416874" y="2518982"/>
                    <a:pt x="2439543" y="2510504"/>
                  </a:cubicBezTo>
                  <a:cubicBezTo>
                    <a:pt x="2509552" y="2484215"/>
                    <a:pt x="2580037" y="2459450"/>
                    <a:pt x="2650617" y="2434781"/>
                  </a:cubicBezTo>
                  <a:cubicBezTo>
                    <a:pt x="2695956" y="2418874"/>
                    <a:pt x="2741295" y="2402872"/>
                    <a:pt x="2785110" y="2383060"/>
                  </a:cubicBezTo>
                  <a:cubicBezTo>
                    <a:pt x="2824448" y="2365248"/>
                    <a:pt x="2862358" y="2344198"/>
                    <a:pt x="2897315" y="2318861"/>
                  </a:cubicBezTo>
                  <a:cubicBezTo>
                    <a:pt x="2934367" y="2292096"/>
                    <a:pt x="2968085" y="2260854"/>
                    <a:pt x="2997994" y="2226183"/>
                  </a:cubicBezTo>
                  <a:cubicBezTo>
                    <a:pt x="3020949" y="2199513"/>
                    <a:pt x="3041714" y="2170938"/>
                    <a:pt x="3061240" y="2141506"/>
                  </a:cubicBezTo>
                  <a:cubicBezTo>
                    <a:pt x="3091529" y="2095976"/>
                    <a:pt x="3119533" y="2049018"/>
                    <a:pt x="3152108" y="2005203"/>
                  </a:cubicBezTo>
                  <a:cubicBezTo>
                    <a:pt x="3188113" y="1956626"/>
                    <a:pt x="3229261" y="1912144"/>
                    <a:pt x="3274124" y="1871567"/>
                  </a:cubicBezTo>
                  <a:cubicBezTo>
                    <a:pt x="3311747" y="1837563"/>
                    <a:pt x="3351848" y="1806321"/>
                    <a:pt x="3388138" y="1770888"/>
                  </a:cubicBezTo>
                  <a:cubicBezTo>
                    <a:pt x="3416999" y="1742694"/>
                    <a:pt x="3443002" y="1711833"/>
                    <a:pt x="3466529" y="1679162"/>
                  </a:cubicBezTo>
                  <a:cubicBezTo>
                    <a:pt x="3495008" y="1639348"/>
                    <a:pt x="3519392" y="1596771"/>
                    <a:pt x="3538633" y="1551718"/>
                  </a:cubicBezTo>
                  <a:cubicBezTo>
                    <a:pt x="3562731" y="1495616"/>
                    <a:pt x="3578924" y="1436465"/>
                    <a:pt x="3588544" y="1376172"/>
                  </a:cubicBezTo>
                  <a:cubicBezTo>
                    <a:pt x="3592925" y="1348740"/>
                    <a:pt x="3595688" y="1321022"/>
                    <a:pt x="3597402" y="1293305"/>
                  </a:cubicBezTo>
                  <a:cubicBezTo>
                    <a:pt x="3605974" y="1155859"/>
                    <a:pt x="3717703" y="1018127"/>
                    <a:pt x="3721227" y="880491"/>
                  </a:cubicBezTo>
                  <a:cubicBezTo>
                    <a:pt x="3724751" y="740855"/>
                    <a:pt x="3743135" y="602171"/>
                    <a:pt x="3761137" y="463677"/>
                  </a:cubicBezTo>
                  <a:cubicBezTo>
                    <a:pt x="3776186" y="347758"/>
                    <a:pt x="3934968" y="116205"/>
                    <a:pt x="3946874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18DDF45-08F0-46B6-A0B7-133735C94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95978" y="2441733"/>
              <a:ext cx="3665410" cy="2985611"/>
            </a:xfrm>
            <a:custGeom>
              <a:avLst/>
              <a:gdLst>
                <a:gd name="connsiteX0" fmla="*/ 0 w 3665410"/>
                <a:gd name="connsiteY0" fmla="*/ 2985611 h 2985611"/>
                <a:gd name="connsiteX1" fmla="*/ 166211 w 3665410"/>
                <a:gd name="connsiteY1" fmla="*/ 2699766 h 2985611"/>
                <a:gd name="connsiteX2" fmla="*/ 397002 w 3665410"/>
                <a:gd name="connsiteY2" fmla="*/ 2414969 h 2985611"/>
                <a:gd name="connsiteX3" fmla="*/ 620173 w 3665410"/>
                <a:gd name="connsiteY3" fmla="*/ 2237899 h 2985611"/>
                <a:gd name="connsiteX4" fmla="*/ 823341 w 3665410"/>
                <a:gd name="connsiteY4" fmla="*/ 2085499 h 2985611"/>
                <a:gd name="connsiteX5" fmla="*/ 1089565 w 3665410"/>
                <a:gd name="connsiteY5" fmla="*/ 1911477 h 2985611"/>
                <a:gd name="connsiteX6" fmla="*/ 1145000 w 3665410"/>
                <a:gd name="connsiteY6" fmla="*/ 1886807 h 2985611"/>
                <a:gd name="connsiteX7" fmla="*/ 1375791 w 3665410"/>
                <a:gd name="connsiteY7" fmla="*/ 1842135 h 2985611"/>
                <a:gd name="connsiteX8" fmla="*/ 1486567 w 3665410"/>
                <a:gd name="connsiteY8" fmla="*/ 1857566 h 2985611"/>
                <a:gd name="connsiteX9" fmla="*/ 1568101 w 3665410"/>
                <a:gd name="connsiteY9" fmla="*/ 1871377 h 2985611"/>
                <a:gd name="connsiteX10" fmla="*/ 1810607 w 3665410"/>
                <a:gd name="connsiteY10" fmla="*/ 1871377 h 2985611"/>
                <a:gd name="connsiteX11" fmla="*/ 1997964 w 3665410"/>
                <a:gd name="connsiteY11" fmla="*/ 1790605 h 2985611"/>
                <a:gd name="connsiteX12" fmla="*/ 2109883 w 3665410"/>
                <a:gd name="connsiteY12" fmla="*/ 1702784 h 2985611"/>
                <a:gd name="connsiteX13" fmla="*/ 2321433 w 3665410"/>
                <a:gd name="connsiteY13" fmla="*/ 1552384 h 2985611"/>
                <a:gd name="connsiteX14" fmla="*/ 2558891 w 3665410"/>
                <a:gd name="connsiteY14" fmla="*/ 1453420 h 2985611"/>
                <a:gd name="connsiteX15" fmla="*/ 2709767 w 3665410"/>
                <a:gd name="connsiteY15" fmla="*/ 1377887 h 2985611"/>
                <a:gd name="connsiteX16" fmla="*/ 2885408 w 3665410"/>
                <a:gd name="connsiteY16" fmla="*/ 1237393 h 2985611"/>
                <a:gd name="connsiteX17" fmla="*/ 3017711 w 3665410"/>
                <a:gd name="connsiteY17" fmla="*/ 1072229 h 2985611"/>
                <a:gd name="connsiteX18" fmla="*/ 3150680 w 3665410"/>
                <a:gd name="connsiteY18" fmla="*/ 921830 h 2985611"/>
                <a:gd name="connsiteX19" fmla="*/ 3255169 w 3665410"/>
                <a:gd name="connsiteY19" fmla="*/ 801815 h 2985611"/>
                <a:gd name="connsiteX20" fmla="*/ 3339275 w 3665410"/>
                <a:gd name="connsiteY20" fmla="*/ 694182 h 2985611"/>
                <a:gd name="connsiteX21" fmla="*/ 3409188 w 3665410"/>
                <a:gd name="connsiteY21" fmla="*/ 546926 h 2985611"/>
                <a:gd name="connsiteX22" fmla="*/ 3464243 w 3665410"/>
                <a:gd name="connsiteY22" fmla="*/ 347663 h 2985611"/>
                <a:gd name="connsiteX23" fmla="*/ 3665411 w 3665410"/>
                <a:gd name="connsiteY23" fmla="*/ 0 h 29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665410" h="2985611">
                  <a:moveTo>
                    <a:pt x="0" y="2985611"/>
                  </a:moveTo>
                  <a:cubicBezTo>
                    <a:pt x="0" y="2985611"/>
                    <a:pt x="86773" y="2802827"/>
                    <a:pt x="166211" y="2699766"/>
                  </a:cubicBezTo>
                  <a:cubicBezTo>
                    <a:pt x="240983" y="2602706"/>
                    <a:pt x="309182" y="2500122"/>
                    <a:pt x="397002" y="2414969"/>
                  </a:cubicBezTo>
                  <a:cubicBezTo>
                    <a:pt x="465296" y="2348865"/>
                    <a:pt x="543592" y="2294477"/>
                    <a:pt x="620173" y="2237899"/>
                  </a:cubicBezTo>
                  <a:cubicBezTo>
                    <a:pt x="688277" y="2187607"/>
                    <a:pt x="755333" y="2135886"/>
                    <a:pt x="823341" y="2085499"/>
                  </a:cubicBezTo>
                  <a:cubicBezTo>
                    <a:pt x="908685" y="2022253"/>
                    <a:pt x="994791" y="1959197"/>
                    <a:pt x="1089565" y="1911477"/>
                  </a:cubicBezTo>
                  <a:cubicBezTo>
                    <a:pt x="1107662" y="1902428"/>
                    <a:pt x="1126141" y="1894141"/>
                    <a:pt x="1145000" y="1886807"/>
                  </a:cubicBezTo>
                  <a:cubicBezTo>
                    <a:pt x="1218819" y="1858232"/>
                    <a:pt x="1296924" y="1838611"/>
                    <a:pt x="1375791" y="1842135"/>
                  </a:cubicBezTo>
                  <a:cubicBezTo>
                    <a:pt x="1413129" y="1843754"/>
                    <a:pt x="1449896" y="1850422"/>
                    <a:pt x="1486567" y="1857566"/>
                  </a:cubicBezTo>
                  <a:cubicBezTo>
                    <a:pt x="1513618" y="1862804"/>
                    <a:pt x="1540859" y="1867376"/>
                    <a:pt x="1568101" y="1871377"/>
                  </a:cubicBezTo>
                  <a:cubicBezTo>
                    <a:pt x="1648778" y="1883188"/>
                    <a:pt x="1730978" y="1887665"/>
                    <a:pt x="1810607" y="1871377"/>
                  </a:cubicBezTo>
                  <a:cubicBezTo>
                    <a:pt x="1877854" y="1857661"/>
                    <a:pt x="1941100" y="1829086"/>
                    <a:pt x="1997964" y="1790605"/>
                  </a:cubicBezTo>
                  <a:cubicBezTo>
                    <a:pt x="2037302" y="1764030"/>
                    <a:pt x="2073497" y="1733264"/>
                    <a:pt x="2109883" y="1702784"/>
                  </a:cubicBezTo>
                  <a:cubicBezTo>
                    <a:pt x="2176367" y="1647063"/>
                    <a:pt x="2244852" y="1593151"/>
                    <a:pt x="2321433" y="1552384"/>
                  </a:cubicBezTo>
                  <a:cubicBezTo>
                    <a:pt x="2397157" y="1512094"/>
                    <a:pt x="2479548" y="1486281"/>
                    <a:pt x="2558891" y="1453420"/>
                  </a:cubicBezTo>
                  <a:cubicBezTo>
                    <a:pt x="2610898" y="1431798"/>
                    <a:pt x="2661571" y="1407033"/>
                    <a:pt x="2709767" y="1377887"/>
                  </a:cubicBezTo>
                  <a:cubicBezTo>
                    <a:pt x="2774252" y="1338929"/>
                    <a:pt x="2834069" y="1292447"/>
                    <a:pt x="2885408" y="1237393"/>
                  </a:cubicBezTo>
                  <a:cubicBezTo>
                    <a:pt x="2933605" y="1185767"/>
                    <a:pt x="2973324" y="1127093"/>
                    <a:pt x="3017711" y="1072229"/>
                  </a:cubicBezTo>
                  <a:cubicBezTo>
                    <a:pt x="3059811" y="1020223"/>
                    <a:pt x="3105912" y="971645"/>
                    <a:pt x="3150680" y="921830"/>
                  </a:cubicBezTo>
                  <a:cubicBezTo>
                    <a:pt x="3186113" y="882396"/>
                    <a:pt x="3220593" y="842010"/>
                    <a:pt x="3255169" y="801815"/>
                  </a:cubicBezTo>
                  <a:cubicBezTo>
                    <a:pt x="3284887" y="767239"/>
                    <a:pt x="3314605" y="732473"/>
                    <a:pt x="3339275" y="694182"/>
                  </a:cubicBezTo>
                  <a:cubicBezTo>
                    <a:pt x="3368707" y="648367"/>
                    <a:pt x="3390138" y="597980"/>
                    <a:pt x="3409188" y="546926"/>
                  </a:cubicBezTo>
                  <a:cubicBezTo>
                    <a:pt x="3433382" y="482156"/>
                    <a:pt x="3453384" y="415861"/>
                    <a:pt x="3464243" y="347663"/>
                  </a:cubicBezTo>
                  <a:cubicBezTo>
                    <a:pt x="3476244" y="272224"/>
                    <a:pt x="3661696" y="76295"/>
                    <a:pt x="366541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9D0CC0F-710D-43F4-BC86-7637674201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90402" y="5229700"/>
              <a:ext cx="285940" cy="199072"/>
            </a:xfrm>
            <a:custGeom>
              <a:avLst/>
              <a:gdLst>
                <a:gd name="connsiteX0" fmla="*/ 0 w 285940"/>
                <a:gd name="connsiteY0" fmla="*/ 199073 h 199072"/>
                <a:gd name="connsiteX1" fmla="*/ 285940 w 285940"/>
                <a:gd name="connsiteY1" fmla="*/ 0 h 199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940" h="199072">
                  <a:moveTo>
                    <a:pt x="0" y="199073"/>
                  </a:moveTo>
                  <a:cubicBezTo>
                    <a:pt x="0" y="199073"/>
                    <a:pt x="242125" y="39243"/>
                    <a:pt x="28594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6FB36AB6-CB81-495A-8A33-C0BCE67D6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393114" y="5049773"/>
              <a:ext cx="655796" cy="381190"/>
            </a:xfrm>
            <a:custGeom>
              <a:avLst/>
              <a:gdLst>
                <a:gd name="connsiteX0" fmla="*/ 0 w 655796"/>
                <a:gd name="connsiteY0" fmla="*/ 381190 h 381190"/>
                <a:gd name="connsiteX1" fmla="*/ 655796 w 655796"/>
                <a:gd name="connsiteY1" fmla="*/ 0 h 381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5796" h="381190">
                  <a:moveTo>
                    <a:pt x="0" y="381190"/>
                  </a:moveTo>
                  <a:cubicBezTo>
                    <a:pt x="0" y="381190"/>
                    <a:pt x="461105" y="172117"/>
                    <a:pt x="65579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993F7E6-ABF6-482D-BEA5-B4E607DDB4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154072" y="3867816"/>
              <a:ext cx="2907315" cy="1544764"/>
            </a:xfrm>
            <a:custGeom>
              <a:avLst/>
              <a:gdLst>
                <a:gd name="connsiteX0" fmla="*/ 0 w 2907315"/>
                <a:gd name="connsiteY0" fmla="*/ 1544764 h 1544764"/>
                <a:gd name="connsiteX1" fmla="*/ 201644 w 2907315"/>
                <a:gd name="connsiteY1" fmla="*/ 1352550 h 1544764"/>
                <a:gd name="connsiteX2" fmla="*/ 423196 w 2907315"/>
                <a:gd name="connsiteY2" fmla="*/ 1196054 h 1544764"/>
                <a:gd name="connsiteX3" fmla="*/ 782193 w 2907315"/>
                <a:gd name="connsiteY3" fmla="*/ 1099947 h 1544764"/>
                <a:gd name="connsiteX4" fmla="*/ 1052513 w 2907315"/>
                <a:gd name="connsiteY4" fmla="*/ 1042321 h 1544764"/>
                <a:gd name="connsiteX5" fmla="*/ 1311783 w 2907315"/>
                <a:gd name="connsiteY5" fmla="*/ 1056037 h 1544764"/>
                <a:gd name="connsiteX6" fmla="*/ 1484662 w 2907315"/>
                <a:gd name="connsiteY6" fmla="*/ 1083469 h 1544764"/>
                <a:gd name="connsiteX7" fmla="*/ 1788224 w 2907315"/>
                <a:gd name="connsiteY7" fmla="*/ 1023080 h 1544764"/>
                <a:gd name="connsiteX8" fmla="*/ 2269045 w 2907315"/>
                <a:gd name="connsiteY8" fmla="*/ 734758 h 1544764"/>
                <a:gd name="connsiteX9" fmla="*/ 2534984 w 2907315"/>
                <a:gd name="connsiteY9" fmla="*/ 572738 h 1544764"/>
                <a:gd name="connsiteX10" fmla="*/ 2907316 w 2907315"/>
                <a:gd name="connsiteY10" fmla="*/ 0 h 154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07315" h="1544764">
                  <a:moveTo>
                    <a:pt x="0" y="1544764"/>
                  </a:moveTo>
                  <a:cubicBezTo>
                    <a:pt x="0" y="1544764"/>
                    <a:pt x="98012" y="1443990"/>
                    <a:pt x="201644" y="1352550"/>
                  </a:cubicBezTo>
                  <a:cubicBezTo>
                    <a:pt x="271272" y="1291209"/>
                    <a:pt x="343662" y="1234249"/>
                    <a:pt x="423196" y="1196054"/>
                  </a:cubicBezTo>
                  <a:cubicBezTo>
                    <a:pt x="537591" y="1141095"/>
                    <a:pt x="661226" y="1127189"/>
                    <a:pt x="782193" y="1099947"/>
                  </a:cubicBezTo>
                  <a:cubicBezTo>
                    <a:pt x="872300" y="1079659"/>
                    <a:pt x="961358" y="1051370"/>
                    <a:pt x="1052513" y="1042321"/>
                  </a:cubicBezTo>
                  <a:cubicBezTo>
                    <a:pt x="1139000" y="1033653"/>
                    <a:pt x="1225868" y="1040321"/>
                    <a:pt x="1311783" y="1056037"/>
                  </a:cubicBezTo>
                  <a:cubicBezTo>
                    <a:pt x="1369314" y="1066609"/>
                    <a:pt x="1426559" y="1079373"/>
                    <a:pt x="1484662" y="1083469"/>
                  </a:cubicBezTo>
                  <a:cubicBezTo>
                    <a:pt x="1587913" y="1090803"/>
                    <a:pt x="1690402" y="1064800"/>
                    <a:pt x="1788224" y="1023080"/>
                  </a:cubicBezTo>
                  <a:cubicBezTo>
                    <a:pt x="1956721" y="951262"/>
                    <a:pt x="2106549" y="825722"/>
                    <a:pt x="2269045" y="734758"/>
                  </a:cubicBezTo>
                  <a:cubicBezTo>
                    <a:pt x="2359438" y="684181"/>
                    <a:pt x="2452497" y="640556"/>
                    <a:pt x="2534984" y="572738"/>
                  </a:cubicBezTo>
                  <a:cubicBezTo>
                    <a:pt x="2673001" y="459391"/>
                    <a:pt x="2847023" y="191453"/>
                    <a:pt x="290731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CA0B097-C21A-40B4-95E4-2FFA9697F8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907946" y="3479100"/>
              <a:ext cx="3168300" cy="1952434"/>
            </a:xfrm>
            <a:custGeom>
              <a:avLst/>
              <a:gdLst>
                <a:gd name="connsiteX0" fmla="*/ 0 w 3168300"/>
                <a:gd name="connsiteY0" fmla="*/ 1952435 h 1952434"/>
                <a:gd name="connsiteX1" fmla="*/ 202121 w 3168300"/>
                <a:gd name="connsiteY1" fmla="*/ 1687068 h 1952434"/>
                <a:gd name="connsiteX2" fmla="*/ 545116 w 3168300"/>
                <a:gd name="connsiteY2" fmla="*/ 1450277 h 1952434"/>
                <a:gd name="connsiteX3" fmla="*/ 906780 w 3168300"/>
                <a:gd name="connsiteY3" fmla="*/ 1354455 h 1952434"/>
                <a:gd name="connsiteX4" fmla="*/ 1332262 w 3168300"/>
                <a:gd name="connsiteY4" fmla="*/ 1285304 h 1952434"/>
                <a:gd name="connsiteX5" fmla="*/ 1691259 w 3168300"/>
                <a:gd name="connsiteY5" fmla="*/ 1240060 h 1952434"/>
                <a:gd name="connsiteX6" fmla="*/ 2010346 w 3168300"/>
                <a:gd name="connsiteY6" fmla="*/ 1141667 h 1952434"/>
                <a:gd name="connsiteX7" fmla="*/ 2393252 w 3168300"/>
                <a:gd name="connsiteY7" fmla="*/ 1027271 h 1952434"/>
                <a:gd name="connsiteX8" fmla="*/ 2582037 w 3168300"/>
                <a:gd name="connsiteY8" fmla="*/ 958120 h 1952434"/>
                <a:gd name="connsiteX9" fmla="*/ 2760155 w 3168300"/>
                <a:gd name="connsiteY9" fmla="*/ 827723 h 1952434"/>
                <a:gd name="connsiteX10" fmla="*/ 2914364 w 3168300"/>
                <a:gd name="connsiteY10" fmla="*/ 567023 h 1952434"/>
                <a:gd name="connsiteX11" fmla="*/ 3168301 w 3168300"/>
                <a:gd name="connsiteY11" fmla="*/ 0 h 195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68300" h="1952434">
                  <a:moveTo>
                    <a:pt x="0" y="1952435"/>
                  </a:moveTo>
                  <a:cubicBezTo>
                    <a:pt x="0" y="1952435"/>
                    <a:pt x="91059" y="1796415"/>
                    <a:pt x="202121" y="1687068"/>
                  </a:cubicBezTo>
                  <a:cubicBezTo>
                    <a:pt x="301943" y="1588675"/>
                    <a:pt x="416528" y="1505617"/>
                    <a:pt x="545116" y="1450277"/>
                  </a:cubicBezTo>
                  <a:cubicBezTo>
                    <a:pt x="659987" y="1400747"/>
                    <a:pt x="783622" y="1377601"/>
                    <a:pt x="906780" y="1354455"/>
                  </a:cubicBezTo>
                  <a:cubicBezTo>
                    <a:pt x="1048036" y="1327976"/>
                    <a:pt x="1189482" y="1301972"/>
                    <a:pt x="1332262" y="1285304"/>
                  </a:cubicBezTo>
                  <a:cubicBezTo>
                    <a:pt x="1452182" y="1271302"/>
                    <a:pt x="1573340" y="1265873"/>
                    <a:pt x="1691259" y="1240060"/>
                  </a:cubicBezTo>
                  <a:cubicBezTo>
                    <a:pt x="1800035" y="1216247"/>
                    <a:pt x="1904619" y="1176718"/>
                    <a:pt x="2010346" y="1141667"/>
                  </a:cubicBezTo>
                  <a:cubicBezTo>
                    <a:pt x="2136743" y="1099661"/>
                    <a:pt x="2265902" y="1066229"/>
                    <a:pt x="2393252" y="1027271"/>
                  </a:cubicBezTo>
                  <a:cubicBezTo>
                    <a:pt x="2457450" y="1007650"/>
                    <a:pt x="2521744" y="987552"/>
                    <a:pt x="2582037" y="958120"/>
                  </a:cubicBezTo>
                  <a:cubicBezTo>
                    <a:pt x="2648807" y="925449"/>
                    <a:pt x="2710815" y="883349"/>
                    <a:pt x="2760155" y="827723"/>
                  </a:cubicBezTo>
                  <a:cubicBezTo>
                    <a:pt x="2827496" y="751904"/>
                    <a:pt x="2867978" y="657511"/>
                    <a:pt x="2914364" y="567023"/>
                  </a:cubicBezTo>
                  <a:cubicBezTo>
                    <a:pt x="2972753" y="453200"/>
                    <a:pt x="3119152" y="118015"/>
                    <a:pt x="316830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B2AF0F5-7EAA-4BAB-8DE2-D84E124170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04778" y="2976752"/>
              <a:ext cx="3356800" cy="2452020"/>
            </a:xfrm>
            <a:custGeom>
              <a:avLst/>
              <a:gdLst>
                <a:gd name="connsiteX0" fmla="*/ 0 w 3356800"/>
                <a:gd name="connsiteY0" fmla="*/ 2452021 h 2452020"/>
                <a:gd name="connsiteX1" fmla="*/ 130874 w 3356800"/>
                <a:gd name="connsiteY1" fmla="*/ 2247710 h 2452020"/>
                <a:gd name="connsiteX2" fmla="*/ 437197 w 3356800"/>
                <a:gd name="connsiteY2" fmla="*/ 1941195 h 2452020"/>
                <a:gd name="connsiteX3" fmla="*/ 737140 w 3356800"/>
                <a:gd name="connsiteY3" fmla="*/ 1736884 h 2452020"/>
                <a:gd name="connsiteX4" fmla="*/ 1031843 w 3356800"/>
                <a:gd name="connsiteY4" fmla="*/ 1685068 h 2452020"/>
                <a:gd name="connsiteX5" fmla="*/ 1287304 w 3356800"/>
                <a:gd name="connsiteY5" fmla="*/ 1655826 h 2452020"/>
                <a:gd name="connsiteX6" fmla="*/ 1471994 w 3356800"/>
                <a:gd name="connsiteY6" fmla="*/ 1634300 h 2452020"/>
                <a:gd name="connsiteX7" fmla="*/ 1898237 w 3356800"/>
                <a:gd name="connsiteY7" fmla="*/ 1512665 h 2452020"/>
                <a:gd name="connsiteX8" fmla="*/ 2229136 w 3356800"/>
                <a:gd name="connsiteY8" fmla="*/ 1355598 h 2452020"/>
                <a:gd name="connsiteX9" fmla="*/ 2512314 w 3356800"/>
                <a:gd name="connsiteY9" fmla="*/ 1238631 h 2452020"/>
                <a:gd name="connsiteX10" fmla="*/ 2758535 w 3356800"/>
                <a:gd name="connsiteY10" fmla="*/ 1096994 h 2452020"/>
                <a:gd name="connsiteX11" fmla="*/ 2935510 w 3356800"/>
                <a:gd name="connsiteY11" fmla="*/ 919925 h 2452020"/>
                <a:gd name="connsiteX12" fmla="*/ 3081719 w 3356800"/>
                <a:gd name="connsiteY12" fmla="*/ 687419 h 2452020"/>
                <a:gd name="connsiteX13" fmla="*/ 3356800 w 3356800"/>
                <a:gd name="connsiteY13" fmla="*/ 0 h 2452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56800" h="2452020">
                  <a:moveTo>
                    <a:pt x="0" y="2452021"/>
                  </a:moveTo>
                  <a:cubicBezTo>
                    <a:pt x="0" y="2452021"/>
                    <a:pt x="57150" y="2344198"/>
                    <a:pt x="130874" y="2247710"/>
                  </a:cubicBezTo>
                  <a:cubicBezTo>
                    <a:pt x="218694" y="2132648"/>
                    <a:pt x="328136" y="2036635"/>
                    <a:pt x="437197" y="1941195"/>
                  </a:cubicBezTo>
                  <a:cubicBezTo>
                    <a:pt x="529304" y="1860709"/>
                    <a:pt x="623030" y="1779556"/>
                    <a:pt x="737140" y="1736884"/>
                  </a:cubicBezTo>
                  <a:cubicBezTo>
                    <a:pt x="830866" y="1701736"/>
                    <a:pt x="932021" y="1695450"/>
                    <a:pt x="1031843" y="1685068"/>
                  </a:cubicBezTo>
                  <a:cubicBezTo>
                    <a:pt x="1117092" y="1676210"/>
                    <a:pt x="1202055" y="1665160"/>
                    <a:pt x="1287304" y="1655826"/>
                  </a:cubicBezTo>
                  <a:cubicBezTo>
                    <a:pt x="1348931" y="1649063"/>
                    <a:pt x="1410653" y="1643539"/>
                    <a:pt x="1471994" y="1634300"/>
                  </a:cubicBezTo>
                  <a:cubicBezTo>
                    <a:pt x="1618679" y="1612011"/>
                    <a:pt x="1761935" y="1571149"/>
                    <a:pt x="1898237" y="1512665"/>
                  </a:cubicBezTo>
                  <a:cubicBezTo>
                    <a:pt x="2010442" y="1464564"/>
                    <a:pt x="2117503" y="1405128"/>
                    <a:pt x="2229136" y="1355598"/>
                  </a:cubicBezTo>
                  <a:cubicBezTo>
                    <a:pt x="2322481" y="1314164"/>
                    <a:pt x="2418969" y="1280160"/>
                    <a:pt x="2512314" y="1238631"/>
                  </a:cubicBezTo>
                  <a:cubicBezTo>
                    <a:pt x="2599087" y="1199960"/>
                    <a:pt x="2683193" y="1154811"/>
                    <a:pt x="2758535" y="1096994"/>
                  </a:cubicBezTo>
                  <a:cubicBezTo>
                    <a:pt x="2825020" y="1046035"/>
                    <a:pt x="2883789" y="985837"/>
                    <a:pt x="2935510" y="919925"/>
                  </a:cubicBezTo>
                  <a:cubicBezTo>
                    <a:pt x="2992184" y="847725"/>
                    <a:pt x="3039904" y="769144"/>
                    <a:pt x="3081719" y="687419"/>
                  </a:cubicBezTo>
                  <a:cubicBezTo>
                    <a:pt x="3138297" y="576739"/>
                    <a:pt x="3314129" y="116776"/>
                    <a:pt x="335680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F1174801-1395-44C5-9B00-CCAC45C05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96DFAFB-BCE1-4BEC-82FB-D574234DEF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38" name="Top Left">
            <a:extLst>
              <a:ext uri="{FF2B5EF4-FFF2-40B4-BE49-F238E27FC236}">
                <a16:creationId xmlns:a16="http://schemas.microsoft.com/office/drawing/2014/main" id="{18CEF068-A83C-4E80-A91D-47749F7E8C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-3086"/>
            <a:ext cx="2198951" cy="3349518"/>
            <a:chOff x="10849" y="-3086"/>
            <a:chExt cx="2198951" cy="3349518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351804A-9086-4ED8-871F-E725FC7C0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E1BDA18-9123-45A7-A7C8-B4062C3061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DD4F7809-874F-486D-9331-F561A10C6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BCA5657-DDC6-4592-8949-7805A8C2E7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B54387B-764A-4B67-B158-C5438E7018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43AF77E1-4CAE-42D1-B0CD-29193DD60A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BE372D86-A479-4C8E-A818-41063098D9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B38ED880-952D-44CF-AFF0-3ACBA0590E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8" name="Bottom Right">
            <a:extLst>
              <a:ext uri="{FF2B5EF4-FFF2-40B4-BE49-F238E27FC236}">
                <a16:creationId xmlns:a16="http://schemas.microsoft.com/office/drawing/2014/main" id="{2EF3554A-2AE0-42C9-9EBA-E5A745B6AB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EC82BAEF-85BB-4241-8482-5CDDC6AED9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39256" y="6178637"/>
              <a:ext cx="1482102" cy="67936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grpSp>
          <p:nvGrpSpPr>
            <p:cNvPr id="50" name="Graphic 157">
              <a:extLst>
                <a:ext uri="{FF2B5EF4-FFF2-40B4-BE49-F238E27FC236}">
                  <a16:creationId xmlns:a16="http://schemas.microsoft.com/office/drawing/2014/main" id="{1398627C-E91C-4F9D-ACA4-43D817CBB9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88C07E51-FA59-45E4-982C-E3B03BED5AB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6C8A4AD0-A660-4754-8A38-0CA14015C8E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800614E9-CDC8-40B4-9168-D8F172104D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2DB8A000-7616-4F88-957B-A01078420C3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4244EC08-3BD0-45F8-8FB3-1A8A027E921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63B208B7-3C91-48CE-81EB-58FC01B98A3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2DB641FF-869B-4430-9CC3-BD16F2E1D35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10359AAF-9830-4DCB-BBA9-5DC5FC426D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B168F29-2DC2-1548-AC51-A95B9FCD7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312" y="1653034"/>
            <a:ext cx="9984999" cy="315541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Social media allows people to discover new products and companies.</a:t>
            </a:r>
          </a:p>
        </p:txBody>
      </p:sp>
      <p:grpSp>
        <p:nvGrpSpPr>
          <p:cNvPr id="60" name="Cross">
            <a:extLst>
              <a:ext uri="{FF2B5EF4-FFF2-40B4-BE49-F238E27FC236}">
                <a16:creationId xmlns:a16="http://schemas.microsoft.com/office/drawing/2014/main" id="{5C0E6139-8A19-4905-87E2-E547D7B7F1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52293" y="4013805"/>
            <a:ext cx="118872" cy="118872"/>
            <a:chOff x="1175347" y="3733800"/>
            <a:chExt cx="118872" cy="118872"/>
          </a:xfrm>
        </p:grpSpPr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BC05FFBD-B86A-4BD3-A147-FA95CE03CF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34783" y="3733800"/>
              <a:ext cx="0" cy="118872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EB69F8B1-78FB-4562-8A0D-8D29636755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347" y="3793236"/>
              <a:ext cx="118872" cy="0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812752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47A131F-D5DE-41A5-B4CF-4F345319B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AF4666D-BD98-40A5-A75F-478B98201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692844" y="-3086"/>
            <a:ext cx="1326111" cy="59760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rPr>
              <a:t> 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8680585-71F9-4721-A998-4974171D2E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9256" y="6172200"/>
            <a:ext cx="1482102" cy="67936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rPr>
              <a:t> 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2BC95C2-2EEC-4F59-ABA8-660B0D059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7352" y="5197178"/>
            <a:ext cx="4211600" cy="1660822"/>
          </a:xfrm>
          <a:custGeom>
            <a:avLst/>
            <a:gdLst>
              <a:gd name="connsiteX0" fmla="*/ 4211600 w 4211600"/>
              <a:gd name="connsiteY0" fmla="*/ 0 h 1660822"/>
              <a:gd name="connsiteX1" fmla="*/ 4211600 w 4211600"/>
              <a:gd name="connsiteY1" fmla="*/ 58430 h 1660822"/>
              <a:gd name="connsiteX2" fmla="*/ 4136524 w 4211600"/>
              <a:gd name="connsiteY2" fmla="*/ 208808 h 1660822"/>
              <a:gd name="connsiteX3" fmla="*/ 3973354 w 4211600"/>
              <a:gd name="connsiteY3" fmla="*/ 437313 h 1660822"/>
              <a:gd name="connsiteX4" fmla="*/ 3884746 w 4211600"/>
              <a:gd name="connsiteY4" fmla="*/ 553613 h 1660822"/>
              <a:gd name="connsiteX5" fmla="*/ 3849435 w 4211600"/>
              <a:gd name="connsiteY5" fmla="*/ 603143 h 1660822"/>
              <a:gd name="connsiteX6" fmla="*/ 3661849 w 4211600"/>
              <a:gd name="connsiteY6" fmla="*/ 819075 h 1660822"/>
              <a:gd name="connsiteX7" fmla="*/ 3402589 w 4211600"/>
              <a:gd name="connsiteY7" fmla="*/ 952996 h 1660822"/>
              <a:gd name="connsiteX8" fmla="*/ 3130202 w 4211600"/>
              <a:gd name="connsiteY8" fmla="*/ 1023386 h 1660822"/>
              <a:gd name="connsiteX9" fmla="*/ 2914657 w 4211600"/>
              <a:gd name="connsiteY9" fmla="*/ 1068058 h 1660822"/>
              <a:gd name="connsiteX10" fmla="*/ 2582149 w 4211600"/>
              <a:gd name="connsiteY10" fmla="*/ 1138924 h 1660822"/>
              <a:gd name="connsiteX11" fmla="*/ 2483958 w 4211600"/>
              <a:gd name="connsiteY11" fmla="*/ 1162356 h 1660822"/>
              <a:gd name="connsiteX12" fmla="*/ 2123750 w 4211600"/>
              <a:gd name="connsiteY12" fmla="*/ 1238651 h 1660822"/>
              <a:gd name="connsiteX13" fmla="*/ 1761444 w 4211600"/>
              <a:gd name="connsiteY13" fmla="*/ 1273417 h 1660822"/>
              <a:gd name="connsiteX14" fmla="*/ 1608382 w 4211600"/>
              <a:gd name="connsiteY14" fmla="*/ 1284466 h 1660822"/>
              <a:gd name="connsiteX15" fmla="*/ 999942 w 4211600"/>
              <a:gd name="connsiteY15" fmla="*/ 1354284 h 1660822"/>
              <a:gd name="connsiteX16" fmla="*/ 484705 w 4211600"/>
              <a:gd name="connsiteY16" fmla="*/ 1450487 h 1660822"/>
              <a:gd name="connsiteX17" fmla="*/ 113310 w 4211600"/>
              <a:gd name="connsiteY17" fmla="*/ 1613700 h 1660822"/>
              <a:gd name="connsiteX18" fmla="*/ 39668 w 4211600"/>
              <a:gd name="connsiteY18" fmla="*/ 1660822 h 1660822"/>
              <a:gd name="connsiteX19" fmla="*/ 0 w 4211600"/>
              <a:gd name="connsiteY19" fmla="*/ 1660822 h 1660822"/>
              <a:gd name="connsiteX20" fmla="*/ 96701 w 4211600"/>
              <a:gd name="connsiteY20" fmla="*/ 1598934 h 1660822"/>
              <a:gd name="connsiteX21" fmla="*/ 474335 w 4211600"/>
              <a:gd name="connsiteY21" fmla="*/ 1433056 h 1660822"/>
              <a:gd name="connsiteX22" fmla="*/ 994299 w 4211600"/>
              <a:gd name="connsiteY22" fmla="*/ 1335806 h 1660822"/>
              <a:gd name="connsiteX23" fmla="*/ 1605231 w 4211600"/>
              <a:gd name="connsiteY23" fmla="*/ 1265702 h 1660822"/>
              <a:gd name="connsiteX24" fmla="*/ 1758819 w 4211600"/>
              <a:gd name="connsiteY24" fmla="*/ 1254558 h 1660822"/>
              <a:gd name="connsiteX25" fmla="*/ 2118106 w 4211600"/>
              <a:gd name="connsiteY25" fmla="*/ 1220077 h 1660822"/>
              <a:gd name="connsiteX26" fmla="*/ 2475557 w 4211600"/>
              <a:gd name="connsiteY26" fmla="*/ 1144353 h 1660822"/>
              <a:gd name="connsiteX27" fmla="*/ 2573878 w 4211600"/>
              <a:gd name="connsiteY27" fmla="*/ 1120827 h 1660822"/>
              <a:gd name="connsiteX28" fmla="*/ 2907437 w 4211600"/>
              <a:gd name="connsiteY28" fmla="*/ 1049675 h 1660822"/>
              <a:gd name="connsiteX29" fmla="*/ 3122589 w 4211600"/>
              <a:gd name="connsiteY29" fmla="*/ 1005098 h 1660822"/>
              <a:gd name="connsiteX30" fmla="*/ 3391169 w 4211600"/>
              <a:gd name="connsiteY30" fmla="*/ 935756 h 1660822"/>
              <a:gd name="connsiteX31" fmla="*/ 3642290 w 4211600"/>
              <a:gd name="connsiteY31" fmla="*/ 806216 h 1660822"/>
              <a:gd name="connsiteX32" fmla="*/ 3825937 w 4211600"/>
              <a:gd name="connsiteY32" fmla="*/ 594475 h 1660822"/>
              <a:gd name="connsiteX33" fmla="*/ 3861381 w 4211600"/>
              <a:gd name="connsiteY33" fmla="*/ 544755 h 1660822"/>
              <a:gd name="connsiteX34" fmla="*/ 3950381 w 4211600"/>
              <a:gd name="connsiteY34" fmla="*/ 427978 h 1660822"/>
              <a:gd name="connsiteX35" fmla="*/ 4112370 w 4211600"/>
              <a:gd name="connsiteY35" fmla="*/ 201378 h 1660822"/>
              <a:gd name="connsiteX36" fmla="*/ 4195989 w 4211600"/>
              <a:gd name="connsiteY36" fmla="*/ 33834 h 1660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211600" h="1660822">
                <a:moveTo>
                  <a:pt x="4211600" y="0"/>
                </a:moveTo>
                <a:lnTo>
                  <a:pt x="4211600" y="58430"/>
                </a:lnTo>
                <a:lnTo>
                  <a:pt x="4136524" y="208808"/>
                </a:lnTo>
                <a:cubicBezTo>
                  <a:pt x="4089791" y="287770"/>
                  <a:pt x="4030588" y="363780"/>
                  <a:pt x="3973354" y="437313"/>
                </a:cubicBezTo>
                <a:cubicBezTo>
                  <a:pt x="3943819" y="475222"/>
                  <a:pt x="3913231" y="514465"/>
                  <a:pt x="3884746" y="553613"/>
                </a:cubicBezTo>
                <a:cubicBezTo>
                  <a:pt x="3872801" y="569996"/>
                  <a:pt x="3861119" y="586569"/>
                  <a:pt x="3849435" y="603143"/>
                </a:cubicBezTo>
                <a:cubicBezTo>
                  <a:pt x="3796665" y="678009"/>
                  <a:pt x="3742187" y="755352"/>
                  <a:pt x="3661849" y="819075"/>
                </a:cubicBezTo>
                <a:cubicBezTo>
                  <a:pt x="3596214" y="871176"/>
                  <a:pt x="3509050" y="916230"/>
                  <a:pt x="3402589" y="952996"/>
                </a:cubicBezTo>
                <a:cubicBezTo>
                  <a:pt x="3312406" y="984048"/>
                  <a:pt x="3215660" y="1005003"/>
                  <a:pt x="3130202" y="1023386"/>
                </a:cubicBezTo>
                <a:cubicBezTo>
                  <a:pt x="3058529" y="1038816"/>
                  <a:pt x="2985412" y="1053675"/>
                  <a:pt x="2914657" y="1068058"/>
                </a:cubicBezTo>
                <a:cubicBezTo>
                  <a:pt x="2805176" y="1090251"/>
                  <a:pt x="2692021" y="1113207"/>
                  <a:pt x="2582149" y="1138924"/>
                </a:cubicBezTo>
                <a:cubicBezTo>
                  <a:pt x="2549330" y="1146639"/>
                  <a:pt x="2516644" y="1154450"/>
                  <a:pt x="2483958" y="1162356"/>
                </a:cubicBezTo>
                <a:cubicBezTo>
                  <a:pt x="2367257" y="1190550"/>
                  <a:pt x="2246621" y="1219601"/>
                  <a:pt x="2123750" y="1238651"/>
                </a:cubicBezTo>
                <a:cubicBezTo>
                  <a:pt x="2004294" y="1257129"/>
                  <a:pt x="1880769" y="1265416"/>
                  <a:pt x="1761444" y="1273417"/>
                </a:cubicBezTo>
                <a:cubicBezTo>
                  <a:pt x="1711167" y="1276751"/>
                  <a:pt x="1659184" y="1280275"/>
                  <a:pt x="1608382" y="1284466"/>
                </a:cubicBezTo>
                <a:cubicBezTo>
                  <a:pt x="1408589" y="1300944"/>
                  <a:pt x="1214570" y="1325805"/>
                  <a:pt x="999942" y="1354284"/>
                </a:cubicBezTo>
                <a:cubicBezTo>
                  <a:pt x="826403" y="1377240"/>
                  <a:pt x="647744" y="1400957"/>
                  <a:pt x="484705" y="1450487"/>
                </a:cubicBezTo>
                <a:cubicBezTo>
                  <a:pt x="355831" y="1489635"/>
                  <a:pt x="231387" y="1544374"/>
                  <a:pt x="113310" y="1613700"/>
                </a:cubicBezTo>
                <a:lnTo>
                  <a:pt x="39668" y="1660822"/>
                </a:lnTo>
                <a:lnTo>
                  <a:pt x="0" y="1660822"/>
                </a:lnTo>
                <a:lnTo>
                  <a:pt x="96701" y="1598934"/>
                </a:lnTo>
                <a:cubicBezTo>
                  <a:pt x="216635" y="1528533"/>
                  <a:pt x="343196" y="1472919"/>
                  <a:pt x="474335" y="1433056"/>
                </a:cubicBezTo>
                <a:cubicBezTo>
                  <a:pt x="639999" y="1382669"/>
                  <a:pt x="820102" y="1358856"/>
                  <a:pt x="994299" y="1335806"/>
                </a:cubicBezTo>
                <a:cubicBezTo>
                  <a:pt x="1210239" y="1307231"/>
                  <a:pt x="1404650" y="1282275"/>
                  <a:pt x="1605231" y="1265702"/>
                </a:cubicBezTo>
                <a:cubicBezTo>
                  <a:pt x="1656428" y="1261511"/>
                  <a:pt x="1708411" y="1257987"/>
                  <a:pt x="1758819" y="1254558"/>
                </a:cubicBezTo>
                <a:cubicBezTo>
                  <a:pt x="1877487" y="1246557"/>
                  <a:pt x="2000094" y="1238365"/>
                  <a:pt x="2118106" y="1220077"/>
                </a:cubicBezTo>
                <a:cubicBezTo>
                  <a:pt x="2239531" y="1201313"/>
                  <a:pt x="2359513" y="1172357"/>
                  <a:pt x="2475557" y="1144353"/>
                </a:cubicBezTo>
                <a:cubicBezTo>
                  <a:pt x="2508243" y="1136448"/>
                  <a:pt x="2541060" y="1128542"/>
                  <a:pt x="2573878" y="1120827"/>
                </a:cubicBezTo>
                <a:cubicBezTo>
                  <a:pt x="2684276" y="1094919"/>
                  <a:pt x="2797694" y="1071963"/>
                  <a:pt x="2907437" y="1049675"/>
                </a:cubicBezTo>
                <a:cubicBezTo>
                  <a:pt x="2978061" y="1035387"/>
                  <a:pt x="3051178" y="1020528"/>
                  <a:pt x="3122589" y="1005098"/>
                </a:cubicBezTo>
                <a:cubicBezTo>
                  <a:pt x="3206997" y="986810"/>
                  <a:pt x="3302823" y="966141"/>
                  <a:pt x="3391169" y="935756"/>
                </a:cubicBezTo>
                <a:cubicBezTo>
                  <a:pt x="3494479" y="900132"/>
                  <a:pt x="3578886" y="856508"/>
                  <a:pt x="3642290" y="806216"/>
                </a:cubicBezTo>
                <a:cubicBezTo>
                  <a:pt x="3720133" y="744303"/>
                  <a:pt x="3773953" y="668103"/>
                  <a:pt x="3825937" y="594475"/>
                </a:cubicBezTo>
                <a:cubicBezTo>
                  <a:pt x="3837621" y="577902"/>
                  <a:pt x="3849435" y="561233"/>
                  <a:pt x="3861381" y="544755"/>
                </a:cubicBezTo>
                <a:cubicBezTo>
                  <a:pt x="3889997" y="505416"/>
                  <a:pt x="3920715" y="465983"/>
                  <a:pt x="3950381" y="427978"/>
                </a:cubicBezTo>
                <a:cubicBezTo>
                  <a:pt x="4007353" y="354921"/>
                  <a:pt x="4066163" y="279388"/>
                  <a:pt x="4112370" y="201378"/>
                </a:cubicBezTo>
                <a:cubicBezTo>
                  <a:pt x="4144662" y="146800"/>
                  <a:pt x="4170785" y="89364"/>
                  <a:pt x="4195989" y="338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6" name="Graphic 141">
            <a:extLst>
              <a:ext uri="{FF2B5EF4-FFF2-40B4-BE49-F238E27FC236}">
                <a16:creationId xmlns:a16="http://schemas.microsoft.com/office/drawing/2014/main" id="{03E9870D-4BBA-43AF-8D44-BBADF020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15178"/>
            <a:ext cx="2198951" cy="3331254"/>
            <a:chOff x="4473129" y="923925"/>
            <a:chExt cx="3308947" cy="5012817"/>
          </a:xfrm>
          <a:noFill/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4BC5055-C77D-43CD-BB1D-A77B6779CD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85988" y="924020"/>
              <a:ext cx="3296088" cy="5012722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B12D0B8-9385-489A-85AE-3D14AD0BA2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923925"/>
              <a:ext cx="2977477" cy="462714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158A14A-147E-4130-A5E2-38FD84B181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94561" y="923925"/>
              <a:ext cx="2356712" cy="4118991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5B8B1EB-5E2B-472C-AE60-2EC5961F16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923925"/>
              <a:ext cx="2059193" cy="3980116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4F5BD77-58D7-4B61-A666-1B4139A63A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85131" y="1719357"/>
              <a:ext cx="743796" cy="2867501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F5CBEC6B-EDB6-40B8-8771-E5AF41B8D6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1912731"/>
              <a:ext cx="597294" cy="2543540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91BD0EE8-AA47-4044-9251-9F5A4B8201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91417" y="2227197"/>
              <a:ext cx="389425" cy="2011236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5" name="Graphic 157">
            <a:extLst>
              <a:ext uri="{FF2B5EF4-FFF2-40B4-BE49-F238E27FC236}">
                <a16:creationId xmlns:a16="http://schemas.microsoft.com/office/drawing/2014/main" id="{C3279E8D-2BAA-4CB1-834B-09FADD54DE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610600" y="3276600"/>
            <a:ext cx="3529260" cy="3581398"/>
            <a:chOff x="4114800" y="1423987"/>
            <a:chExt cx="3961542" cy="4007547"/>
          </a:xfrm>
          <a:noFill/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3456F18E-4F61-486D-9CD6-65B30372C5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114800" y="1423987"/>
              <a:ext cx="3946874" cy="3989641"/>
            </a:xfrm>
            <a:custGeom>
              <a:avLst/>
              <a:gdLst>
                <a:gd name="connsiteX0" fmla="*/ 0 w 3946874"/>
                <a:gd name="connsiteY0" fmla="*/ 3989641 h 3989641"/>
                <a:gd name="connsiteX1" fmla="*/ 79439 w 3946874"/>
                <a:gd name="connsiteY1" fmla="*/ 3891153 h 3989641"/>
                <a:gd name="connsiteX2" fmla="*/ 297371 w 3946874"/>
                <a:gd name="connsiteY2" fmla="*/ 3626930 h 3989641"/>
                <a:gd name="connsiteX3" fmla="*/ 454343 w 3946874"/>
                <a:gd name="connsiteY3" fmla="*/ 3440335 h 3989641"/>
                <a:gd name="connsiteX4" fmla="*/ 622363 w 3946874"/>
                <a:gd name="connsiteY4" fmla="*/ 3290697 h 3989641"/>
                <a:gd name="connsiteX5" fmla="*/ 927068 w 3946874"/>
                <a:gd name="connsiteY5" fmla="*/ 3087434 h 3989641"/>
                <a:gd name="connsiteX6" fmla="*/ 1176338 w 3946874"/>
                <a:gd name="connsiteY6" fmla="*/ 2915603 h 3989641"/>
                <a:gd name="connsiteX7" fmla="*/ 1394270 w 3946874"/>
                <a:gd name="connsiteY7" fmla="*/ 2780729 h 3989641"/>
                <a:gd name="connsiteX8" fmla="*/ 1601057 w 3946874"/>
                <a:gd name="connsiteY8" fmla="*/ 2723483 h 3989641"/>
                <a:gd name="connsiteX9" fmla="*/ 1756220 w 3946874"/>
                <a:gd name="connsiteY9" fmla="*/ 2743772 h 3989641"/>
                <a:gd name="connsiteX10" fmla="*/ 1889189 w 3946874"/>
                <a:gd name="connsiteY10" fmla="*/ 2765965 h 3989641"/>
                <a:gd name="connsiteX11" fmla="*/ 2007394 w 3946874"/>
                <a:gd name="connsiteY11" fmla="*/ 2765965 h 3989641"/>
                <a:gd name="connsiteX12" fmla="*/ 2184654 w 3946874"/>
                <a:gd name="connsiteY12" fmla="*/ 2671763 h 3989641"/>
                <a:gd name="connsiteX13" fmla="*/ 2372773 w 3946874"/>
                <a:gd name="connsiteY13" fmla="*/ 2538984 h 3989641"/>
                <a:gd name="connsiteX14" fmla="*/ 2439543 w 3946874"/>
                <a:gd name="connsiteY14" fmla="*/ 2510504 h 3989641"/>
                <a:gd name="connsiteX15" fmla="*/ 2650617 w 3946874"/>
                <a:gd name="connsiteY15" fmla="*/ 2434781 h 3989641"/>
                <a:gd name="connsiteX16" fmla="*/ 2785110 w 3946874"/>
                <a:gd name="connsiteY16" fmla="*/ 2383060 h 3989641"/>
                <a:gd name="connsiteX17" fmla="*/ 2897315 w 3946874"/>
                <a:gd name="connsiteY17" fmla="*/ 2318861 h 3989641"/>
                <a:gd name="connsiteX18" fmla="*/ 2997994 w 3946874"/>
                <a:gd name="connsiteY18" fmla="*/ 2226183 h 3989641"/>
                <a:gd name="connsiteX19" fmla="*/ 3061240 w 3946874"/>
                <a:gd name="connsiteY19" fmla="*/ 2141506 h 3989641"/>
                <a:gd name="connsiteX20" fmla="*/ 3152108 w 3946874"/>
                <a:gd name="connsiteY20" fmla="*/ 2005203 h 3989641"/>
                <a:gd name="connsiteX21" fmla="*/ 3274124 w 3946874"/>
                <a:gd name="connsiteY21" fmla="*/ 1871567 h 3989641"/>
                <a:gd name="connsiteX22" fmla="*/ 3388138 w 3946874"/>
                <a:gd name="connsiteY22" fmla="*/ 1770888 h 3989641"/>
                <a:gd name="connsiteX23" fmla="*/ 3466529 w 3946874"/>
                <a:gd name="connsiteY23" fmla="*/ 1679162 h 3989641"/>
                <a:gd name="connsiteX24" fmla="*/ 3538633 w 3946874"/>
                <a:gd name="connsiteY24" fmla="*/ 1551718 h 3989641"/>
                <a:gd name="connsiteX25" fmla="*/ 3588544 w 3946874"/>
                <a:gd name="connsiteY25" fmla="*/ 1376172 h 3989641"/>
                <a:gd name="connsiteX26" fmla="*/ 3597402 w 3946874"/>
                <a:gd name="connsiteY26" fmla="*/ 1293305 h 3989641"/>
                <a:gd name="connsiteX27" fmla="*/ 3721227 w 3946874"/>
                <a:gd name="connsiteY27" fmla="*/ 880491 h 3989641"/>
                <a:gd name="connsiteX28" fmla="*/ 3761137 w 3946874"/>
                <a:gd name="connsiteY28" fmla="*/ 463677 h 3989641"/>
                <a:gd name="connsiteX29" fmla="*/ 3946874 w 3946874"/>
                <a:gd name="connsiteY29" fmla="*/ 0 h 398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946874" h="3989641">
                  <a:moveTo>
                    <a:pt x="0" y="3989641"/>
                  </a:moveTo>
                  <a:cubicBezTo>
                    <a:pt x="19050" y="3957257"/>
                    <a:pt x="50959" y="3916013"/>
                    <a:pt x="79439" y="3891153"/>
                  </a:cubicBezTo>
                  <a:cubicBezTo>
                    <a:pt x="165544" y="3815906"/>
                    <a:pt x="227933" y="3717989"/>
                    <a:pt x="297371" y="3626930"/>
                  </a:cubicBezTo>
                  <a:cubicBezTo>
                    <a:pt x="346615" y="3562255"/>
                    <a:pt x="398050" y="3499009"/>
                    <a:pt x="454343" y="3440335"/>
                  </a:cubicBezTo>
                  <a:cubicBezTo>
                    <a:pt x="506349" y="3386042"/>
                    <a:pt x="562642" y="3336227"/>
                    <a:pt x="622363" y="3290697"/>
                  </a:cubicBezTo>
                  <a:cubicBezTo>
                    <a:pt x="719519" y="3216688"/>
                    <a:pt x="824960" y="3154585"/>
                    <a:pt x="927068" y="3087434"/>
                  </a:cubicBezTo>
                  <a:cubicBezTo>
                    <a:pt x="1011365" y="3031998"/>
                    <a:pt x="1093565" y="2973324"/>
                    <a:pt x="1176338" y="2915603"/>
                  </a:cubicBezTo>
                  <a:cubicBezTo>
                    <a:pt x="1246537" y="2866644"/>
                    <a:pt x="1317308" y="2818066"/>
                    <a:pt x="1394270" y="2780729"/>
                  </a:cubicBezTo>
                  <a:cubicBezTo>
                    <a:pt x="1459421" y="2749106"/>
                    <a:pt x="1528763" y="2724436"/>
                    <a:pt x="1601057" y="2723483"/>
                  </a:cubicBezTo>
                  <a:cubicBezTo>
                    <a:pt x="1653350" y="2722721"/>
                    <a:pt x="1704785" y="2733485"/>
                    <a:pt x="1756220" y="2743772"/>
                  </a:cubicBezTo>
                  <a:cubicBezTo>
                    <a:pt x="1800320" y="2752630"/>
                    <a:pt x="1844612" y="2760250"/>
                    <a:pt x="1889189" y="2765965"/>
                  </a:cubicBezTo>
                  <a:cubicBezTo>
                    <a:pt x="1928622" y="2771013"/>
                    <a:pt x="1968437" y="2773299"/>
                    <a:pt x="2007394" y="2765965"/>
                  </a:cubicBezTo>
                  <a:cubicBezTo>
                    <a:pt x="2073878" y="2753487"/>
                    <a:pt x="2130647" y="2712911"/>
                    <a:pt x="2184654" y="2671763"/>
                  </a:cubicBezTo>
                  <a:cubicBezTo>
                    <a:pt x="2245900" y="2625090"/>
                    <a:pt x="2304002" y="2573465"/>
                    <a:pt x="2372773" y="2538984"/>
                  </a:cubicBezTo>
                  <a:cubicBezTo>
                    <a:pt x="2394395" y="2528126"/>
                    <a:pt x="2416874" y="2518982"/>
                    <a:pt x="2439543" y="2510504"/>
                  </a:cubicBezTo>
                  <a:cubicBezTo>
                    <a:pt x="2509552" y="2484215"/>
                    <a:pt x="2580037" y="2459450"/>
                    <a:pt x="2650617" y="2434781"/>
                  </a:cubicBezTo>
                  <a:cubicBezTo>
                    <a:pt x="2695956" y="2418874"/>
                    <a:pt x="2741295" y="2402872"/>
                    <a:pt x="2785110" y="2383060"/>
                  </a:cubicBezTo>
                  <a:cubicBezTo>
                    <a:pt x="2824448" y="2365248"/>
                    <a:pt x="2862358" y="2344198"/>
                    <a:pt x="2897315" y="2318861"/>
                  </a:cubicBezTo>
                  <a:cubicBezTo>
                    <a:pt x="2934367" y="2292096"/>
                    <a:pt x="2968085" y="2260854"/>
                    <a:pt x="2997994" y="2226183"/>
                  </a:cubicBezTo>
                  <a:cubicBezTo>
                    <a:pt x="3020949" y="2199513"/>
                    <a:pt x="3041714" y="2170938"/>
                    <a:pt x="3061240" y="2141506"/>
                  </a:cubicBezTo>
                  <a:cubicBezTo>
                    <a:pt x="3091529" y="2095976"/>
                    <a:pt x="3119533" y="2049018"/>
                    <a:pt x="3152108" y="2005203"/>
                  </a:cubicBezTo>
                  <a:cubicBezTo>
                    <a:pt x="3188113" y="1956626"/>
                    <a:pt x="3229261" y="1912144"/>
                    <a:pt x="3274124" y="1871567"/>
                  </a:cubicBezTo>
                  <a:cubicBezTo>
                    <a:pt x="3311747" y="1837563"/>
                    <a:pt x="3351848" y="1806321"/>
                    <a:pt x="3388138" y="1770888"/>
                  </a:cubicBezTo>
                  <a:cubicBezTo>
                    <a:pt x="3416999" y="1742694"/>
                    <a:pt x="3443002" y="1711833"/>
                    <a:pt x="3466529" y="1679162"/>
                  </a:cubicBezTo>
                  <a:cubicBezTo>
                    <a:pt x="3495008" y="1639348"/>
                    <a:pt x="3519392" y="1596771"/>
                    <a:pt x="3538633" y="1551718"/>
                  </a:cubicBezTo>
                  <a:cubicBezTo>
                    <a:pt x="3562731" y="1495616"/>
                    <a:pt x="3578924" y="1436465"/>
                    <a:pt x="3588544" y="1376172"/>
                  </a:cubicBezTo>
                  <a:cubicBezTo>
                    <a:pt x="3592925" y="1348740"/>
                    <a:pt x="3595688" y="1321022"/>
                    <a:pt x="3597402" y="1293305"/>
                  </a:cubicBezTo>
                  <a:cubicBezTo>
                    <a:pt x="3605974" y="1155859"/>
                    <a:pt x="3717703" y="1018127"/>
                    <a:pt x="3721227" y="880491"/>
                  </a:cubicBezTo>
                  <a:cubicBezTo>
                    <a:pt x="3724751" y="740855"/>
                    <a:pt x="3743135" y="602171"/>
                    <a:pt x="3761137" y="463677"/>
                  </a:cubicBezTo>
                  <a:cubicBezTo>
                    <a:pt x="3776186" y="347758"/>
                    <a:pt x="3934968" y="116205"/>
                    <a:pt x="3946874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18DDF45-08F0-46B6-A0B7-133735C94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95978" y="2441733"/>
              <a:ext cx="3665410" cy="2985611"/>
            </a:xfrm>
            <a:custGeom>
              <a:avLst/>
              <a:gdLst>
                <a:gd name="connsiteX0" fmla="*/ 0 w 3665410"/>
                <a:gd name="connsiteY0" fmla="*/ 2985611 h 2985611"/>
                <a:gd name="connsiteX1" fmla="*/ 166211 w 3665410"/>
                <a:gd name="connsiteY1" fmla="*/ 2699766 h 2985611"/>
                <a:gd name="connsiteX2" fmla="*/ 397002 w 3665410"/>
                <a:gd name="connsiteY2" fmla="*/ 2414969 h 2985611"/>
                <a:gd name="connsiteX3" fmla="*/ 620173 w 3665410"/>
                <a:gd name="connsiteY3" fmla="*/ 2237899 h 2985611"/>
                <a:gd name="connsiteX4" fmla="*/ 823341 w 3665410"/>
                <a:gd name="connsiteY4" fmla="*/ 2085499 h 2985611"/>
                <a:gd name="connsiteX5" fmla="*/ 1089565 w 3665410"/>
                <a:gd name="connsiteY5" fmla="*/ 1911477 h 2985611"/>
                <a:gd name="connsiteX6" fmla="*/ 1145000 w 3665410"/>
                <a:gd name="connsiteY6" fmla="*/ 1886807 h 2985611"/>
                <a:gd name="connsiteX7" fmla="*/ 1375791 w 3665410"/>
                <a:gd name="connsiteY7" fmla="*/ 1842135 h 2985611"/>
                <a:gd name="connsiteX8" fmla="*/ 1486567 w 3665410"/>
                <a:gd name="connsiteY8" fmla="*/ 1857566 h 2985611"/>
                <a:gd name="connsiteX9" fmla="*/ 1568101 w 3665410"/>
                <a:gd name="connsiteY9" fmla="*/ 1871377 h 2985611"/>
                <a:gd name="connsiteX10" fmla="*/ 1810607 w 3665410"/>
                <a:gd name="connsiteY10" fmla="*/ 1871377 h 2985611"/>
                <a:gd name="connsiteX11" fmla="*/ 1997964 w 3665410"/>
                <a:gd name="connsiteY11" fmla="*/ 1790605 h 2985611"/>
                <a:gd name="connsiteX12" fmla="*/ 2109883 w 3665410"/>
                <a:gd name="connsiteY12" fmla="*/ 1702784 h 2985611"/>
                <a:gd name="connsiteX13" fmla="*/ 2321433 w 3665410"/>
                <a:gd name="connsiteY13" fmla="*/ 1552384 h 2985611"/>
                <a:gd name="connsiteX14" fmla="*/ 2558891 w 3665410"/>
                <a:gd name="connsiteY14" fmla="*/ 1453420 h 2985611"/>
                <a:gd name="connsiteX15" fmla="*/ 2709767 w 3665410"/>
                <a:gd name="connsiteY15" fmla="*/ 1377887 h 2985611"/>
                <a:gd name="connsiteX16" fmla="*/ 2885408 w 3665410"/>
                <a:gd name="connsiteY16" fmla="*/ 1237393 h 2985611"/>
                <a:gd name="connsiteX17" fmla="*/ 3017711 w 3665410"/>
                <a:gd name="connsiteY17" fmla="*/ 1072229 h 2985611"/>
                <a:gd name="connsiteX18" fmla="*/ 3150680 w 3665410"/>
                <a:gd name="connsiteY18" fmla="*/ 921830 h 2985611"/>
                <a:gd name="connsiteX19" fmla="*/ 3255169 w 3665410"/>
                <a:gd name="connsiteY19" fmla="*/ 801815 h 2985611"/>
                <a:gd name="connsiteX20" fmla="*/ 3339275 w 3665410"/>
                <a:gd name="connsiteY20" fmla="*/ 694182 h 2985611"/>
                <a:gd name="connsiteX21" fmla="*/ 3409188 w 3665410"/>
                <a:gd name="connsiteY21" fmla="*/ 546926 h 2985611"/>
                <a:gd name="connsiteX22" fmla="*/ 3464243 w 3665410"/>
                <a:gd name="connsiteY22" fmla="*/ 347663 h 2985611"/>
                <a:gd name="connsiteX23" fmla="*/ 3665411 w 3665410"/>
                <a:gd name="connsiteY23" fmla="*/ 0 h 29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665410" h="2985611">
                  <a:moveTo>
                    <a:pt x="0" y="2985611"/>
                  </a:moveTo>
                  <a:cubicBezTo>
                    <a:pt x="0" y="2985611"/>
                    <a:pt x="86773" y="2802827"/>
                    <a:pt x="166211" y="2699766"/>
                  </a:cubicBezTo>
                  <a:cubicBezTo>
                    <a:pt x="240983" y="2602706"/>
                    <a:pt x="309182" y="2500122"/>
                    <a:pt x="397002" y="2414969"/>
                  </a:cubicBezTo>
                  <a:cubicBezTo>
                    <a:pt x="465296" y="2348865"/>
                    <a:pt x="543592" y="2294477"/>
                    <a:pt x="620173" y="2237899"/>
                  </a:cubicBezTo>
                  <a:cubicBezTo>
                    <a:pt x="688277" y="2187607"/>
                    <a:pt x="755333" y="2135886"/>
                    <a:pt x="823341" y="2085499"/>
                  </a:cubicBezTo>
                  <a:cubicBezTo>
                    <a:pt x="908685" y="2022253"/>
                    <a:pt x="994791" y="1959197"/>
                    <a:pt x="1089565" y="1911477"/>
                  </a:cubicBezTo>
                  <a:cubicBezTo>
                    <a:pt x="1107662" y="1902428"/>
                    <a:pt x="1126141" y="1894141"/>
                    <a:pt x="1145000" y="1886807"/>
                  </a:cubicBezTo>
                  <a:cubicBezTo>
                    <a:pt x="1218819" y="1858232"/>
                    <a:pt x="1296924" y="1838611"/>
                    <a:pt x="1375791" y="1842135"/>
                  </a:cubicBezTo>
                  <a:cubicBezTo>
                    <a:pt x="1413129" y="1843754"/>
                    <a:pt x="1449896" y="1850422"/>
                    <a:pt x="1486567" y="1857566"/>
                  </a:cubicBezTo>
                  <a:cubicBezTo>
                    <a:pt x="1513618" y="1862804"/>
                    <a:pt x="1540859" y="1867376"/>
                    <a:pt x="1568101" y="1871377"/>
                  </a:cubicBezTo>
                  <a:cubicBezTo>
                    <a:pt x="1648778" y="1883188"/>
                    <a:pt x="1730978" y="1887665"/>
                    <a:pt x="1810607" y="1871377"/>
                  </a:cubicBezTo>
                  <a:cubicBezTo>
                    <a:pt x="1877854" y="1857661"/>
                    <a:pt x="1941100" y="1829086"/>
                    <a:pt x="1997964" y="1790605"/>
                  </a:cubicBezTo>
                  <a:cubicBezTo>
                    <a:pt x="2037302" y="1764030"/>
                    <a:pt x="2073497" y="1733264"/>
                    <a:pt x="2109883" y="1702784"/>
                  </a:cubicBezTo>
                  <a:cubicBezTo>
                    <a:pt x="2176367" y="1647063"/>
                    <a:pt x="2244852" y="1593151"/>
                    <a:pt x="2321433" y="1552384"/>
                  </a:cubicBezTo>
                  <a:cubicBezTo>
                    <a:pt x="2397157" y="1512094"/>
                    <a:pt x="2479548" y="1486281"/>
                    <a:pt x="2558891" y="1453420"/>
                  </a:cubicBezTo>
                  <a:cubicBezTo>
                    <a:pt x="2610898" y="1431798"/>
                    <a:pt x="2661571" y="1407033"/>
                    <a:pt x="2709767" y="1377887"/>
                  </a:cubicBezTo>
                  <a:cubicBezTo>
                    <a:pt x="2774252" y="1338929"/>
                    <a:pt x="2834069" y="1292447"/>
                    <a:pt x="2885408" y="1237393"/>
                  </a:cubicBezTo>
                  <a:cubicBezTo>
                    <a:pt x="2933605" y="1185767"/>
                    <a:pt x="2973324" y="1127093"/>
                    <a:pt x="3017711" y="1072229"/>
                  </a:cubicBezTo>
                  <a:cubicBezTo>
                    <a:pt x="3059811" y="1020223"/>
                    <a:pt x="3105912" y="971645"/>
                    <a:pt x="3150680" y="921830"/>
                  </a:cubicBezTo>
                  <a:cubicBezTo>
                    <a:pt x="3186113" y="882396"/>
                    <a:pt x="3220593" y="842010"/>
                    <a:pt x="3255169" y="801815"/>
                  </a:cubicBezTo>
                  <a:cubicBezTo>
                    <a:pt x="3284887" y="767239"/>
                    <a:pt x="3314605" y="732473"/>
                    <a:pt x="3339275" y="694182"/>
                  </a:cubicBezTo>
                  <a:cubicBezTo>
                    <a:pt x="3368707" y="648367"/>
                    <a:pt x="3390138" y="597980"/>
                    <a:pt x="3409188" y="546926"/>
                  </a:cubicBezTo>
                  <a:cubicBezTo>
                    <a:pt x="3433382" y="482156"/>
                    <a:pt x="3453384" y="415861"/>
                    <a:pt x="3464243" y="347663"/>
                  </a:cubicBezTo>
                  <a:cubicBezTo>
                    <a:pt x="3476244" y="272224"/>
                    <a:pt x="3661696" y="76295"/>
                    <a:pt x="366541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9D0CC0F-710D-43F4-BC86-7637674201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90402" y="5229700"/>
              <a:ext cx="285940" cy="199072"/>
            </a:xfrm>
            <a:custGeom>
              <a:avLst/>
              <a:gdLst>
                <a:gd name="connsiteX0" fmla="*/ 0 w 285940"/>
                <a:gd name="connsiteY0" fmla="*/ 199073 h 199072"/>
                <a:gd name="connsiteX1" fmla="*/ 285940 w 285940"/>
                <a:gd name="connsiteY1" fmla="*/ 0 h 199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940" h="199072">
                  <a:moveTo>
                    <a:pt x="0" y="199073"/>
                  </a:moveTo>
                  <a:cubicBezTo>
                    <a:pt x="0" y="199073"/>
                    <a:pt x="242125" y="39243"/>
                    <a:pt x="28594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6FB36AB6-CB81-495A-8A33-C0BCE67D6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393114" y="5049773"/>
              <a:ext cx="655796" cy="381190"/>
            </a:xfrm>
            <a:custGeom>
              <a:avLst/>
              <a:gdLst>
                <a:gd name="connsiteX0" fmla="*/ 0 w 655796"/>
                <a:gd name="connsiteY0" fmla="*/ 381190 h 381190"/>
                <a:gd name="connsiteX1" fmla="*/ 655796 w 655796"/>
                <a:gd name="connsiteY1" fmla="*/ 0 h 381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5796" h="381190">
                  <a:moveTo>
                    <a:pt x="0" y="381190"/>
                  </a:moveTo>
                  <a:cubicBezTo>
                    <a:pt x="0" y="381190"/>
                    <a:pt x="461105" y="172117"/>
                    <a:pt x="65579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993F7E6-ABF6-482D-BEA5-B4E607DDB4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154072" y="3867816"/>
              <a:ext cx="2907315" cy="1544764"/>
            </a:xfrm>
            <a:custGeom>
              <a:avLst/>
              <a:gdLst>
                <a:gd name="connsiteX0" fmla="*/ 0 w 2907315"/>
                <a:gd name="connsiteY0" fmla="*/ 1544764 h 1544764"/>
                <a:gd name="connsiteX1" fmla="*/ 201644 w 2907315"/>
                <a:gd name="connsiteY1" fmla="*/ 1352550 h 1544764"/>
                <a:gd name="connsiteX2" fmla="*/ 423196 w 2907315"/>
                <a:gd name="connsiteY2" fmla="*/ 1196054 h 1544764"/>
                <a:gd name="connsiteX3" fmla="*/ 782193 w 2907315"/>
                <a:gd name="connsiteY3" fmla="*/ 1099947 h 1544764"/>
                <a:gd name="connsiteX4" fmla="*/ 1052513 w 2907315"/>
                <a:gd name="connsiteY4" fmla="*/ 1042321 h 1544764"/>
                <a:gd name="connsiteX5" fmla="*/ 1311783 w 2907315"/>
                <a:gd name="connsiteY5" fmla="*/ 1056037 h 1544764"/>
                <a:gd name="connsiteX6" fmla="*/ 1484662 w 2907315"/>
                <a:gd name="connsiteY6" fmla="*/ 1083469 h 1544764"/>
                <a:gd name="connsiteX7" fmla="*/ 1788224 w 2907315"/>
                <a:gd name="connsiteY7" fmla="*/ 1023080 h 1544764"/>
                <a:gd name="connsiteX8" fmla="*/ 2269045 w 2907315"/>
                <a:gd name="connsiteY8" fmla="*/ 734758 h 1544764"/>
                <a:gd name="connsiteX9" fmla="*/ 2534984 w 2907315"/>
                <a:gd name="connsiteY9" fmla="*/ 572738 h 1544764"/>
                <a:gd name="connsiteX10" fmla="*/ 2907316 w 2907315"/>
                <a:gd name="connsiteY10" fmla="*/ 0 h 154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07315" h="1544764">
                  <a:moveTo>
                    <a:pt x="0" y="1544764"/>
                  </a:moveTo>
                  <a:cubicBezTo>
                    <a:pt x="0" y="1544764"/>
                    <a:pt x="98012" y="1443990"/>
                    <a:pt x="201644" y="1352550"/>
                  </a:cubicBezTo>
                  <a:cubicBezTo>
                    <a:pt x="271272" y="1291209"/>
                    <a:pt x="343662" y="1234249"/>
                    <a:pt x="423196" y="1196054"/>
                  </a:cubicBezTo>
                  <a:cubicBezTo>
                    <a:pt x="537591" y="1141095"/>
                    <a:pt x="661226" y="1127189"/>
                    <a:pt x="782193" y="1099947"/>
                  </a:cubicBezTo>
                  <a:cubicBezTo>
                    <a:pt x="872300" y="1079659"/>
                    <a:pt x="961358" y="1051370"/>
                    <a:pt x="1052513" y="1042321"/>
                  </a:cubicBezTo>
                  <a:cubicBezTo>
                    <a:pt x="1139000" y="1033653"/>
                    <a:pt x="1225868" y="1040321"/>
                    <a:pt x="1311783" y="1056037"/>
                  </a:cubicBezTo>
                  <a:cubicBezTo>
                    <a:pt x="1369314" y="1066609"/>
                    <a:pt x="1426559" y="1079373"/>
                    <a:pt x="1484662" y="1083469"/>
                  </a:cubicBezTo>
                  <a:cubicBezTo>
                    <a:pt x="1587913" y="1090803"/>
                    <a:pt x="1690402" y="1064800"/>
                    <a:pt x="1788224" y="1023080"/>
                  </a:cubicBezTo>
                  <a:cubicBezTo>
                    <a:pt x="1956721" y="951262"/>
                    <a:pt x="2106549" y="825722"/>
                    <a:pt x="2269045" y="734758"/>
                  </a:cubicBezTo>
                  <a:cubicBezTo>
                    <a:pt x="2359438" y="684181"/>
                    <a:pt x="2452497" y="640556"/>
                    <a:pt x="2534984" y="572738"/>
                  </a:cubicBezTo>
                  <a:cubicBezTo>
                    <a:pt x="2673001" y="459391"/>
                    <a:pt x="2847023" y="191453"/>
                    <a:pt x="290731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CA0B097-C21A-40B4-95E4-2FFA9697F8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907946" y="3479100"/>
              <a:ext cx="3168300" cy="1952434"/>
            </a:xfrm>
            <a:custGeom>
              <a:avLst/>
              <a:gdLst>
                <a:gd name="connsiteX0" fmla="*/ 0 w 3168300"/>
                <a:gd name="connsiteY0" fmla="*/ 1952435 h 1952434"/>
                <a:gd name="connsiteX1" fmla="*/ 202121 w 3168300"/>
                <a:gd name="connsiteY1" fmla="*/ 1687068 h 1952434"/>
                <a:gd name="connsiteX2" fmla="*/ 545116 w 3168300"/>
                <a:gd name="connsiteY2" fmla="*/ 1450277 h 1952434"/>
                <a:gd name="connsiteX3" fmla="*/ 906780 w 3168300"/>
                <a:gd name="connsiteY3" fmla="*/ 1354455 h 1952434"/>
                <a:gd name="connsiteX4" fmla="*/ 1332262 w 3168300"/>
                <a:gd name="connsiteY4" fmla="*/ 1285304 h 1952434"/>
                <a:gd name="connsiteX5" fmla="*/ 1691259 w 3168300"/>
                <a:gd name="connsiteY5" fmla="*/ 1240060 h 1952434"/>
                <a:gd name="connsiteX6" fmla="*/ 2010346 w 3168300"/>
                <a:gd name="connsiteY6" fmla="*/ 1141667 h 1952434"/>
                <a:gd name="connsiteX7" fmla="*/ 2393252 w 3168300"/>
                <a:gd name="connsiteY7" fmla="*/ 1027271 h 1952434"/>
                <a:gd name="connsiteX8" fmla="*/ 2582037 w 3168300"/>
                <a:gd name="connsiteY8" fmla="*/ 958120 h 1952434"/>
                <a:gd name="connsiteX9" fmla="*/ 2760155 w 3168300"/>
                <a:gd name="connsiteY9" fmla="*/ 827723 h 1952434"/>
                <a:gd name="connsiteX10" fmla="*/ 2914364 w 3168300"/>
                <a:gd name="connsiteY10" fmla="*/ 567023 h 1952434"/>
                <a:gd name="connsiteX11" fmla="*/ 3168301 w 3168300"/>
                <a:gd name="connsiteY11" fmla="*/ 0 h 195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68300" h="1952434">
                  <a:moveTo>
                    <a:pt x="0" y="1952435"/>
                  </a:moveTo>
                  <a:cubicBezTo>
                    <a:pt x="0" y="1952435"/>
                    <a:pt x="91059" y="1796415"/>
                    <a:pt x="202121" y="1687068"/>
                  </a:cubicBezTo>
                  <a:cubicBezTo>
                    <a:pt x="301943" y="1588675"/>
                    <a:pt x="416528" y="1505617"/>
                    <a:pt x="545116" y="1450277"/>
                  </a:cubicBezTo>
                  <a:cubicBezTo>
                    <a:pt x="659987" y="1400747"/>
                    <a:pt x="783622" y="1377601"/>
                    <a:pt x="906780" y="1354455"/>
                  </a:cubicBezTo>
                  <a:cubicBezTo>
                    <a:pt x="1048036" y="1327976"/>
                    <a:pt x="1189482" y="1301972"/>
                    <a:pt x="1332262" y="1285304"/>
                  </a:cubicBezTo>
                  <a:cubicBezTo>
                    <a:pt x="1452182" y="1271302"/>
                    <a:pt x="1573340" y="1265873"/>
                    <a:pt x="1691259" y="1240060"/>
                  </a:cubicBezTo>
                  <a:cubicBezTo>
                    <a:pt x="1800035" y="1216247"/>
                    <a:pt x="1904619" y="1176718"/>
                    <a:pt x="2010346" y="1141667"/>
                  </a:cubicBezTo>
                  <a:cubicBezTo>
                    <a:pt x="2136743" y="1099661"/>
                    <a:pt x="2265902" y="1066229"/>
                    <a:pt x="2393252" y="1027271"/>
                  </a:cubicBezTo>
                  <a:cubicBezTo>
                    <a:pt x="2457450" y="1007650"/>
                    <a:pt x="2521744" y="987552"/>
                    <a:pt x="2582037" y="958120"/>
                  </a:cubicBezTo>
                  <a:cubicBezTo>
                    <a:pt x="2648807" y="925449"/>
                    <a:pt x="2710815" y="883349"/>
                    <a:pt x="2760155" y="827723"/>
                  </a:cubicBezTo>
                  <a:cubicBezTo>
                    <a:pt x="2827496" y="751904"/>
                    <a:pt x="2867978" y="657511"/>
                    <a:pt x="2914364" y="567023"/>
                  </a:cubicBezTo>
                  <a:cubicBezTo>
                    <a:pt x="2972753" y="453200"/>
                    <a:pt x="3119152" y="118015"/>
                    <a:pt x="316830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B2AF0F5-7EAA-4BAB-8DE2-D84E124170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04778" y="2976752"/>
              <a:ext cx="3356800" cy="2452020"/>
            </a:xfrm>
            <a:custGeom>
              <a:avLst/>
              <a:gdLst>
                <a:gd name="connsiteX0" fmla="*/ 0 w 3356800"/>
                <a:gd name="connsiteY0" fmla="*/ 2452021 h 2452020"/>
                <a:gd name="connsiteX1" fmla="*/ 130874 w 3356800"/>
                <a:gd name="connsiteY1" fmla="*/ 2247710 h 2452020"/>
                <a:gd name="connsiteX2" fmla="*/ 437197 w 3356800"/>
                <a:gd name="connsiteY2" fmla="*/ 1941195 h 2452020"/>
                <a:gd name="connsiteX3" fmla="*/ 737140 w 3356800"/>
                <a:gd name="connsiteY3" fmla="*/ 1736884 h 2452020"/>
                <a:gd name="connsiteX4" fmla="*/ 1031843 w 3356800"/>
                <a:gd name="connsiteY4" fmla="*/ 1685068 h 2452020"/>
                <a:gd name="connsiteX5" fmla="*/ 1287304 w 3356800"/>
                <a:gd name="connsiteY5" fmla="*/ 1655826 h 2452020"/>
                <a:gd name="connsiteX6" fmla="*/ 1471994 w 3356800"/>
                <a:gd name="connsiteY6" fmla="*/ 1634300 h 2452020"/>
                <a:gd name="connsiteX7" fmla="*/ 1898237 w 3356800"/>
                <a:gd name="connsiteY7" fmla="*/ 1512665 h 2452020"/>
                <a:gd name="connsiteX8" fmla="*/ 2229136 w 3356800"/>
                <a:gd name="connsiteY8" fmla="*/ 1355598 h 2452020"/>
                <a:gd name="connsiteX9" fmla="*/ 2512314 w 3356800"/>
                <a:gd name="connsiteY9" fmla="*/ 1238631 h 2452020"/>
                <a:gd name="connsiteX10" fmla="*/ 2758535 w 3356800"/>
                <a:gd name="connsiteY10" fmla="*/ 1096994 h 2452020"/>
                <a:gd name="connsiteX11" fmla="*/ 2935510 w 3356800"/>
                <a:gd name="connsiteY11" fmla="*/ 919925 h 2452020"/>
                <a:gd name="connsiteX12" fmla="*/ 3081719 w 3356800"/>
                <a:gd name="connsiteY12" fmla="*/ 687419 h 2452020"/>
                <a:gd name="connsiteX13" fmla="*/ 3356800 w 3356800"/>
                <a:gd name="connsiteY13" fmla="*/ 0 h 2452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56800" h="2452020">
                  <a:moveTo>
                    <a:pt x="0" y="2452021"/>
                  </a:moveTo>
                  <a:cubicBezTo>
                    <a:pt x="0" y="2452021"/>
                    <a:pt x="57150" y="2344198"/>
                    <a:pt x="130874" y="2247710"/>
                  </a:cubicBezTo>
                  <a:cubicBezTo>
                    <a:pt x="218694" y="2132648"/>
                    <a:pt x="328136" y="2036635"/>
                    <a:pt x="437197" y="1941195"/>
                  </a:cubicBezTo>
                  <a:cubicBezTo>
                    <a:pt x="529304" y="1860709"/>
                    <a:pt x="623030" y="1779556"/>
                    <a:pt x="737140" y="1736884"/>
                  </a:cubicBezTo>
                  <a:cubicBezTo>
                    <a:pt x="830866" y="1701736"/>
                    <a:pt x="932021" y="1695450"/>
                    <a:pt x="1031843" y="1685068"/>
                  </a:cubicBezTo>
                  <a:cubicBezTo>
                    <a:pt x="1117092" y="1676210"/>
                    <a:pt x="1202055" y="1665160"/>
                    <a:pt x="1287304" y="1655826"/>
                  </a:cubicBezTo>
                  <a:cubicBezTo>
                    <a:pt x="1348931" y="1649063"/>
                    <a:pt x="1410653" y="1643539"/>
                    <a:pt x="1471994" y="1634300"/>
                  </a:cubicBezTo>
                  <a:cubicBezTo>
                    <a:pt x="1618679" y="1612011"/>
                    <a:pt x="1761935" y="1571149"/>
                    <a:pt x="1898237" y="1512665"/>
                  </a:cubicBezTo>
                  <a:cubicBezTo>
                    <a:pt x="2010442" y="1464564"/>
                    <a:pt x="2117503" y="1405128"/>
                    <a:pt x="2229136" y="1355598"/>
                  </a:cubicBezTo>
                  <a:cubicBezTo>
                    <a:pt x="2322481" y="1314164"/>
                    <a:pt x="2418969" y="1280160"/>
                    <a:pt x="2512314" y="1238631"/>
                  </a:cubicBezTo>
                  <a:cubicBezTo>
                    <a:pt x="2599087" y="1199960"/>
                    <a:pt x="2683193" y="1154811"/>
                    <a:pt x="2758535" y="1096994"/>
                  </a:cubicBezTo>
                  <a:cubicBezTo>
                    <a:pt x="2825020" y="1046035"/>
                    <a:pt x="2883789" y="985837"/>
                    <a:pt x="2935510" y="919925"/>
                  </a:cubicBezTo>
                  <a:cubicBezTo>
                    <a:pt x="2992184" y="847725"/>
                    <a:pt x="3039904" y="769144"/>
                    <a:pt x="3081719" y="687419"/>
                  </a:cubicBezTo>
                  <a:cubicBezTo>
                    <a:pt x="3138297" y="576739"/>
                    <a:pt x="3314129" y="116776"/>
                    <a:pt x="335680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F1174801-1395-44C5-9B00-CCAC45C05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96DFAFB-BCE1-4BEC-82FB-D574234DEF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38" name="Top Left">
            <a:extLst>
              <a:ext uri="{FF2B5EF4-FFF2-40B4-BE49-F238E27FC236}">
                <a16:creationId xmlns:a16="http://schemas.microsoft.com/office/drawing/2014/main" id="{18CEF068-A83C-4E80-A91D-47749F7E8C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-3086"/>
            <a:ext cx="2198951" cy="3349518"/>
            <a:chOff x="10849" y="-3086"/>
            <a:chExt cx="2198951" cy="3349518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351804A-9086-4ED8-871F-E725FC7C0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E1BDA18-9123-45A7-A7C8-B4062C3061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DD4F7809-874F-486D-9331-F561A10C6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BCA5657-DDC6-4592-8949-7805A8C2E7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B54387B-764A-4B67-B158-C5438E7018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43AF77E1-4CAE-42D1-B0CD-29193DD60A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BE372D86-A479-4C8E-A818-41063098D9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B38ED880-952D-44CF-AFF0-3ACBA0590E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8" name="Bottom Right">
            <a:extLst>
              <a:ext uri="{FF2B5EF4-FFF2-40B4-BE49-F238E27FC236}">
                <a16:creationId xmlns:a16="http://schemas.microsoft.com/office/drawing/2014/main" id="{2EF3554A-2AE0-42C9-9EBA-E5A745B6AB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EC82BAEF-85BB-4241-8482-5CDDC6AED9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39256" y="6178637"/>
              <a:ext cx="1482102" cy="67936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grpSp>
          <p:nvGrpSpPr>
            <p:cNvPr id="50" name="Graphic 157">
              <a:extLst>
                <a:ext uri="{FF2B5EF4-FFF2-40B4-BE49-F238E27FC236}">
                  <a16:creationId xmlns:a16="http://schemas.microsoft.com/office/drawing/2014/main" id="{1398627C-E91C-4F9D-ACA4-43D817CBB9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88C07E51-FA59-45E4-982C-E3B03BED5AB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6C8A4AD0-A660-4754-8A38-0CA14015C8E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800614E9-CDC8-40B4-9168-D8F172104D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2DB8A000-7616-4F88-957B-A01078420C3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4244EC08-3BD0-45F8-8FB3-1A8A027E921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63B208B7-3C91-48CE-81EB-58FC01B98A3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2DB641FF-869B-4430-9CC3-BD16F2E1D35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10359AAF-9830-4DCB-BBA9-5DC5FC426D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7B462A7-6E49-2F4D-A969-0FCD2FFB1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8323" y="1697347"/>
            <a:ext cx="9984999" cy="315541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It is free to use. </a:t>
            </a:r>
            <a:r>
              <a:rPr lang="en-US" sz="5400" dirty="0"/>
              <a:t>Companies don’t have to pay social network sites to post things.</a:t>
            </a:r>
            <a:endParaRPr lang="en-US" sz="5400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60" name="Cross">
            <a:extLst>
              <a:ext uri="{FF2B5EF4-FFF2-40B4-BE49-F238E27FC236}">
                <a16:creationId xmlns:a16="http://schemas.microsoft.com/office/drawing/2014/main" id="{5C0E6139-8A19-4905-87E2-E547D7B7F1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52293" y="4013805"/>
            <a:ext cx="118872" cy="118872"/>
            <a:chOff x="1175347" y="3733800"/>
            <a:chExt cx="118872" cy="118872"/>
          </a:xfrm>
        </p:grpSpPr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BC05FFBD-B86A-4BD3-A147-FA95CE03CF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34783" y="3733800"/>
              <a:ext cx="0" cy="118872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EB69F8B1-78FB-4562-8A0D-8D29636755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347" y="3793236"/>
              <a:ext cx="118872" cy="0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06995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47A131F-D5DE-41A5-B4CF-4F345319B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AF4666D-BD98-40A5-A75F-478B98201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692844" y="-3086"/>
            <a:ext cx="1326111" cy="59760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rPr>
              <a:t> 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8680585-71F9-4721-A998-4974171D2E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9256" y="6172200"/>
            <a:ext cx="1482102" cy="67936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rPr>
              <a:t> 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2BC95C2-2EEC-4F59-ABA8-660B0D059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7352" y="5197178"/>
            <a:ext cx="4211600" cy="1660822"/>
          </a:xfrm>
          <a:custGeom>
            <a:avLst/>
            <a:gdLst>
              <a:gd name="connsiteX0" fmla="*/ 4211600 w 4211600"/>
              <a:gd name="connsiteY0" fmla="*/ 0 h 1660822"/>
              <a:gd name="connsiteX1" fmla="*/ 4211600 w 4211600"/>
              <a:gd name="connsiteY1" fmla="*/ 58430 h 1660822"/>
              <a:gd name="connsiteX2" fmla="*/ 4136524 w 4211600"/>
              <a:gd name="connsiteY2" fmla="*/ 208808 h 1660822"/>
              <a:gd name="connsiteX3" fmla="*/ 3973354 w 4211600"/>
              <a:gd name="connsiteY3" fmla="*/ 437313 h 1660822"/>
              <a:gd name="connsiteX4" fmla="*/ 3884746 w 4211600"/>
              <a:gd name="connsiteY4" fmla="*/ 553613 h 1660822"/>
              <a:gd name="connsiteX5" fmla="*/ 3849435 w 4211600"/>
              <a:gd name="connsiteY5" fmla="*/ 603143 h 1660822"/>
              <a:gd name="connsiteX6" fmla="*/ 3661849 w 4211600"/>
              <a:gd name="connsiteY6" fmla="*/ 819075 h 1660822"/>
              <a:gd name="connsiteX7" fmla="*/ 3402589 w 4211600"/>
              <a:gd name="connsiteY7" fmla="*/ 952996 h 1660822"/>
              <a:gd name="connsiteX8" fmla="*/ 3130202 w 4211600"/>
              <a:gd name="connsiteY8" fmla="*/ 1023386 h 1660822"/>
              <a:gd name="connsiteX9" fmla="*/ 2914657 w 4211600"/>
              <a:gd name="connsiteY9" fmla="*/ 1068058 h 1660822"/>
              <a:gd name="connsiteX10" fmla="*/ 2582149 w 4211600"/>
              <a:gd name="connsiteY10" fmla="*/ 1138924 h 1660822"/>
              <a:gd name="connsiteX11" fmla="*/ 2483958 w 4211600"/>
              <a:gd name="connsiteY11" fmla="*/ 1162356 h 1660822"/>
              <a:gd name="connsiteX12" fmla="*/ 2123750 w 4211600"/>
              <a:gd name="connsiteY12" fmla="*/ 1238651 h 1660822"/>
              <a:gd name="connsiteX13" fmla="*/ 1761444 w 4211600"/>
              <a:gd name="connsiteY13" fmla="*/ 1273417 h 1660822"/>
              <a:gd name="connsiteX14" fmla="*/ 1608382 w 4211600"/>
              <a:gd name="connsiteY14" fmla="*/ 1284466 h 1660822"/>
              <a:gd name="connsiteX15" fmla="*/ 999942 w 4211600"/>
              <a:gd name="connsiteY15" fmla="*/ 1354284 h 1660822"/>
              <a:gd name="connsiteX16" fmla="*/ 484705 w 4211600"/>
              <a:gd name="connsiteY16" fmla="*/ 1450487 h 1660822"/>
              <a:gd name="connsiteX17" fmla="*/ 113310 w 4211600"/>
              <a:gd name="connsiteY17" fmla="*/ 1613700 h 1660822"/>
              <a:gd name="connsiteX18" fmla="*/ 39668 w 4211600"/>
              <a:gd name="connsiteY18" fmla="*/ 1660822 h 1660822"/>
              <a:gd name="connsiteX19" fmla="*/ 0 w 4211600"/>
              <a:gd name="connsiteY19" fmla="*/ 1660822 h 1660822"/>
              <a:gd name="connsiteX20" fmla="*/ 96701 w 4211600"/>
              <a:gd name="connsiteY20" fmla="*/ 1598934 h 1660822"/>
              <a:gd name="connsiteX21" fmla="*/ 474335 w 4211600"/>
              <a:gd name="connsiteY21" fmla="*/ 1433056 h 1660822"/>
              <a:gd name="connsiteX22" fmla="*/ 994299 w 4211600"/>
              <a:gd name="connsiteY22" fmla="*/ 1335806 h 1660822"/>
              <a:gd name="connsiteX23" fmla="*/ 1605231 w 4211600"/>
              <a:gd name="connsiteY23" fmla="*/ 1265702 h 1660822"/>
              <a:gd name="connsiteX24" fmla="*/ 1758819 w 4211600"/>
              <a:gd name="connsiteY24" fmla="*/ 1254558 h 1660822"/>
              <a:gd name="connsiteX25" fmla="*/ 2118106 w 4211600"/>
              <a:gd name="connsiteY25" fmla="*/ 1220077 h 1660822"/>
              <a:gd name="connsiteX26" fmla="*/ 2475557 w 4211600"/>
              <a:gd name="connsiteY26" fmla="*/ 1144353 h 1660822"/>
              <a:gd name="connsiteX27" fmla="*/ 2573878 w 4211600"/>
              <a:gd name="connsiteY27" fmla="*/ 1120827 h 1660822"/>
              <a:gd name="connsiteX28" fmla="*/ 2907437 w 4211600"/>
              <a:gd name="connsiteY28" fmla="*/ 1049675 h 1660822"/>
              <a:gd name="connsiteX29" fmla="*/ 3122589 w 4211600"/>
              <a:gd name="connsiteY29" fmla="*/ 1005098 h 1660822"/>
              <a:gd name="connsiteX30" fmla="*/ 3391169 w 4211600"/>
              <a:gd name="connsiteY30" fmla="*/ 935756 h 1660822"/>
              <a:gd name="connsiteX31" fmla="*/ 3642290 w 4211600"/>
              <a:gd name="connsiteY31" fmla="*/ 806216 h 1660822"/>
              <a:gd name="connsiteX32" fmla="*/ 3825937 w 4211600"/>
              <a:gd name="connsiteY32" fmla="*/ 594475 h 1660822"/>
              <a:gd name="connsiteX33" fmla="*/ 3861381 w 4211600"/>
              <a:gd name="connsiteY33" fmla="*/ 544755 h 1660822"/>
              <a:gd name="connsiteX34" fmla="*/ 3950381 w 4211600"/>
              <a:gd name="connsiteY34" fmla="*/ 427978 h 1660822"/>
              <a:gd name="connsiteX35" fmla="*/ 4112370 w 4211600"/>
              <a:gd name="connsiteY35" fmla="*/ 201378 h 1660822"/>
              <a:gd name="connsiteX36" fmla="*/ 4195989 w 4211600"/>
              <a:gd name="connsiteY36" fmla="*/ 33834 h 1660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211600" h="1660822">
                <a:moveTo>
                  <a:pt x="4211600" y="0"/>
                </a:moveTo>
                <a:lnTo>
                  <a:pt x="4211600" y="58430"/>
                </a:lnTo>
                <a:lnTo>
                  <a:pt x="4136524" y="208808"/>
                </a:lnTo>
                <a:cubicBezTo>
                  <a:pt x="4089791" y="287770"/>
                  <a:pt x="4030588" y="363780"/>
                  <a:pt x="3973354" y="437313"/>
                </a:cubicBezTo>
                <a:cubicBezTo>
                  <a:pt x="3943819" y="475222"/>
                  <a:pt x="3913231" y="514465"/>
                  <a:pt x="3884746" y="553613"/>
                </a:cubicBezTo>
                <a:cubicBezTo>
                  <a:pt x="3872801" y="569996"/>
                  <a:pt x="3861119" y="586569"/>
                  <a:pt x="3849435" y="603143"/>
                </a:cubicBezTo>
                <a:cubicBezTo>
                  <a:pt x="3796665" y="678009"/>
                  <a:pt x="3742187" y="755352"/>
                  <a:pt x="3661849" y="819075"/>
                </a:cubicBezTo>
                <a:cubicBezTo>
                  <a:pt x="3596214" y="871176"/>
                  <a:pt x="3509050" y="916230"/>
                  <a:pt x="3402589" y="952996"/>
                </a:cubicBezTo>
                <a:cubicBezTo>
                  <a:pt x="3312406" y="984048"/>
                  <a:pt x="3215660" y="1005003"/>
                  <a:pt x="3130202" y="1023386"/>
                </a:cubicBezTo>
                <a:cubicBezTo>
                  <a:pt x="3058529" y="1038816"/>
                  <a:pt x="2985412" y="1053675"/>
                  <a:pt x="2914657" y="1068058"/>
                </a:cubicBezTo>
                <a:cubicBezTo>
                  <a:pt x="2805176" y="1090251"/>
                  <a:pt x="2692021" y="1113207"/>
                  <a:pt x="2582149" y="1138924"/>
                </a:cubicBezTo>
                <a:cubicBezTo>
                  <a:pt x="2549330" y="1146639"/>
                  <a:pt x="2516644" y="1154450"/>
                  <a:pt x="2483958" y="1162356"/>
                </a:cubicBezTo>
                <a:cubicBezTo>
                  <a:pt x="2367257" y="1190550"/>
                  <a:pt x="2246621" y="1219601"/>
                  <a:pt x="2123750" y="1238651"/>
                </a:cubicBezTo>
                <a:cubicBezTo>
                  <a:pt x="2004294" y="1257129"/>
                  <a:pt x="1880769" y="1265416"/>
                  <a:pt x="1761444" y="1273417"/>
                </a:cubicBezTo>
                <a:cubicBezTo>
                  <a:pt x="1711167" y="1276751"/>
                  <a:pt x="1659184" y="1280275"/>
                  <a:pt x="1608382" y="1284466"/>
                </a:cubicBezTo>
                <a:cubicBezTo>
                  <a:pt x="1408589" y="1300944"/>
                  <a:pt x="1214570" y="1325805"/>
                  <a:pt x="999942" y="1354284"/>
                </a:cubicBezTo>
                <a:cubicBezTo>
                  <a:pt x="826403" y="1377240"/>
                  <a:pt x="647744" y="1400957"/>
                  <a:pt x="484705" y="1450487"/>
                </a:cubicBezTo>
                <a:cubicBezTo>
                  <a:pt x="355831" y="1489635"/>
                  <a:pt x="231387" y="1544374"/>
                  <a:pt x="113310" y="1613700"/>
                </a:cubicBezTo>
                <a:lnTo>
                  <a:pt x="39668" y="1660822"/>
                </a:lnTo>
                <a:lnTo>
                  <a:pt x="0" y="1660822"/>
                </a:lnTo>
                <a:lnTo>
                  <a:pt x="96701" y="1598934"/>
                </a:lnTo>
                <a:cubicBezTo>
                  <a:pt x="216635" y="1528533"/>
                  <a:pt x="343196" y="1472919"/>
                  <a:pt x="474335" y="1433056"/>
                </a:cubicBezTo>
                <a:cubicBezTo>
                  <a:pt x="639999" y="1382669"/>
                  <a:pt x="820102" y="1358856"/>
                  <a:pt x="994299" y="1335806"/>
                </a:cubicBezTo>
                <a:cubicBezTo>
                  <a:pt x="1210239" y="1307231"/>
                  <a:pt x="1404650" y="1282275"/>
                  <a:pt x="1605231" y="1265702"/>
                </a:cubicBezTo>
                <a:cubicBezTo>
                  <a:pt x="1656428" y="1261511"/>
                  <a:pt x="1708411" y="1257987"/>
                  <a:pt x="1758819" y="1254558"/>
                </a:cubicBezTo>
                <a:cubicBezTo>
                  <a:pt x="1877487" y="1246557"/>
                  <a:pt x="2000094" y="1238365"/>
                  <a:pt x="2118106" y="1220077"/>
                </a:cubicBezTo>
                <a:cubicBezTo>
                  <a:pt x="2239531" y="1201313"/>
                  <a:pt x="2359513" y="1172357"/>
                  <a:pt x="2475557" y="1144353"/>
                </a:cubicBezTo>
                <a:cubicBezTo>
                  <a:pt x="2508243" y="1136448"/>
                  <a:pt x="2541060" y="1128542"/>
                  <a:pt x="2573878" y="1120827"/>
                </a:cubicBezTo>
                <a:cubicBezTo>
                  <a:pt x="2684276" y="1094919"/>
                  <a:pt x="2797694" y="1071963"/>
                  <a:pt x="2907437" y="1049675"/>
                </a:cubicBezTo>
                <a:cubicBezTo>
                  <a:pt x="2978061" y="1035387"/>
                  <a:pt x="3051178" y="1020528"/>
                  <a:pt x="3122589" y="1005098"/>
                </a:cubicBezTo>
                <a:cubicBezTo>
                  <a:pt x="3206997" y="986810"/>
                  <a:pt x="3302823" y="966141"/>
                  <a:pt x="3391169" y="935756"/>
                </a:cubicBezTo>
                <a:cubicBezTo>
                  <a:pt x="3494479" y="900132"/>
                  <a:pt x="3578886" y="856508"/>
                  <a:pt x="3642290" y="806216"/>
                </a:cubicBezTo>
                <a:cubicBezTo>
                  <a:pt x="3720133" y="744303"/>
                  <a:pt x="3773953" y="668103"/>
                  <a:pt x="3825937" y="594475"/>
                </a:cubicBezTo>
                <a:cubicBezTo>
                  <a:pt x="3837621" y="577902"/>
                  <a:pt x="3849435" y="561233"/>
                  <a:pt x="3861381" y="544755"/>
                </a:cubicBezTo>
                <a:cubicBezTo>
                  <a:pt x="3889997" y="505416"/>
                  <a:pt x="3920715" y="465983"/>
                  <a:pt x="3950381" y="427978"/>
                </a:cubicBezTo>
                <a:cubicBezTo>
                  <a:pt x="4007353" y="354921"/>
                  <a:pt x="4066163" y="279388"/>
                  <a:pt x="4112370" y="201378"/>
                </a:cubicBezTo>
                <a:cubicBezTo>
                  <a:pt x="4144662" y="146800"/>
                  <a:pt x="4170785" y="89364"/>
                  <a:pt x="4195989" y="338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6" name="Graphic 141">
            <a:extLst>
              <a:ext uri="{FF2B5EF4-FFF2-40B4-BE49-F238E27FC236}">
                <a16:creationId xmlns:a16="http://schemas.microsoft.com/office/drawing/2014/main" id="{03E9870D-4BBA-43AF-8D44-BBADF020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15178"/>
            <a:ext cx="2198951" cy="3331254"/>
            <a:chOff x="4473129" y="923925"/>
            <a:chExt cx="3308947" cy="5012817"/>
          </a:xfrm>
          <a:noFill/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4BC5055-C77D-43CD-BB1D-A77B6779CD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85988" y="924020"/>
              <a:ext cx="3296088" cy="5012722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B12D0B8-9385-489A-85AE-3D14AD0BA2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923925"/>
              <a:ext cx="2977477" cy="462714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158A14A-147E-4130-A5E2-38FD84B181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94561" y="923925"/>
              <a:ext cx="2356712" cy="4118991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5B8B1EB-5E2B-472C-AE60-2EC5961F16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923925"/>
              <a:ext cx="2059193" cy="3980116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4F5BD77-58D7-4B61-A666-1B4139A63A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85131" y="1719357"/>
              <a:ext cx="743796" cy="2867501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F5CBEC6B-EDB6-40B8-8771-E5AF41B8D6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1912731"/>
              <a:ext cx="597294" cy="2543540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91BD0EE8-AA47-4044-9251-9F5A4B8201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91417" y="2227197"/>
              <a:ext cx="389425" cy="2011236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5" name="Graphic 157">
            <a:extLst>
              <a:ext uri="{FF2B5EF4-FFF2-40B4-BE49-F238E27FC236}">
                <a16:creationId xmlns:a16="http://schemas.microsoft.com/office/drawing/2014/main" id="{C3279E8D-2BAA-4CB1-834B-09FADD54DE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610600" y="3276600"/>
            <a:ext cx="3529260" cy="3581398"/>
            <a:chOff x="4114800" y="1423987"/>
            <a:chExt cx="3961542" cy="4007547"/>
          </a:xfrm>
          <a:noFill/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3456F18E-4F61-486D-9CD6-65B30372C5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114800" y="1423987"/>
              <a:ext cx="3946874" cy="3989641"/>
            </a:xfrm>
            <a:custGeom>
              <a:avLst/>
              <a:gdLst>
                <a:gd name="connsiteX0" fmla="*/ 0 w 3946874"/>
                <a:gd name="connsiteY0" fmla="*/ 3989641 h 3989641"/>
                <a:gd name="connsiteX1" fmla="*/ 79439 w 3946874"/>
                <a:gd name="connsiteY1" fmla="*/ 3891153 h 3989641"/>
                <a:gd name="connsiteX2" fmla="*/ 297371 w 3946874"/>
                <a:gd name="connsiteY2" fmla="*/ 3626930 h 3989641"/>
                <a:gd name="connsiteX3" fmla="*/ 454343 w 3946874"/>
                <a:gd name="connsiteY3" fmla="*/ 3440335 h 3989641"/>
                <a:gd name="connsiteX4" fmla="*/ 622363 w 3946874"/>
                <a:gd name="connsiteY4" fmla="*/ 3290697 h 3989641"/>
                <a:gd name="connsiteX5" fmla="*/ 927068 w 3946874"/>
                <a:gd name="connsiteY5" fmla="*/ 3087434 h 3989641"/>
                <a:gd name="connsiteX6" fmla="*/ 1176338 w 3946874"/>
                <a:gd name="connsiteY6" fmla="*/ 2915603 h 3989641"/>
                <a:gd name="connsiteX7" fmla="*/ 1394270 w 3946874"/>
                <a:gd name="connsiteY7" fmla="*/ 2780729 h 3989641"/>
                <a:gd name="connsiteX8" fmla="*/ 1601057 w 3946874"/>
                <a:gd name="connsiteY8" fmla="*/ 2723483 h 3989641"/>
                <a:gd name="connsiteX9" fmla="*/ 1756220 w 3946874"/>
                <a:gd name="connsiteY9" fmla="*/ 2743772 h 3989641"/>
                <a:gd name="connsiteX10" fmla="*/ 1889189 w 3946874"/>
                <a:gd name="connsiteY10" fmla="*/ 2765965 h 3989641"/>
                <a:gd name="connsiteX11" fmla="*/ 2007394 w 3946874"/>
                <a:gd name="connsiteY11" fmla="*/ 2765965 h 3989641"/>
                <a:gd name="connsiteX12" fmla="*/ 2184654 w 3946874"/>
                <a:gd name="connsiteY12" fmla="*/ 2671763 h 3989641"/>
                <a:gd name="connsiteX13" fmla="*/ 2372773 w 3946874"/>
                <a:gd name="connsiteY13" fmla="*/ 2538984 h 3989641"/>
                <a:gd name="connsiteX14" fmla="*/ 2439543 w 3946874"/>
                <a:gd name="connsiteY14" fmla="*/ 2510504 h 3989641"/>
                <a:gd name="connsiteX15" fmla="*/ 2650617 w 3946874"/>
                <a:gd name="connsiteY15" fmla="*/ 2434781 h 3989641"/>
                <a:gd name="connsiteX16" fmla="*/ 2785110 w 3946874"/>
                <a:gd name="connsiteY16" fmla="*/ 2383060 h 3989641"/>
                <a:gd name="connsiteX17" fmla="*/ 2897315 w 3946874"/>
                <a:gd name="connsiteY17" fmla="*/ 2318861 h 3989641"/>
                <a:gd name="connsiteX18" fmla="*/ 2997994 w 3946874"/>
                <a:gd name="connsiteY18" fmla="*/ 2226183 h 3989641"/>
                <a:gd name="connsiteX19" fmla="*/ 3061240 w 3946874"/>
                <a:gd name="connsiteY19" fmla="*/ 2141506 h 3989641"/>
                <a:gd name="connsiteX20" fmla="*/ 3152108 w 3946874"/>
                <a:gd name="connsiteY20" fmla="*/ 2005203 h 3989641"/>
                <a:gd name="connsiteX21" fmla="*/ 3274124 w 3946874"/>
                <a:gd name="connsiteY21" fmla="*/ 1871567 h 3989641"/>
                <a:gd name="connsiteX22" fmla="*/ 3388138 w 3946874"/>
                <a:gd name="connsiteY22" fmla="*/ 1770888 h 3989641"/>
                <a:gd name="connsiteX23" fmla="*/ 3466529 w 3946874"/>
                <a:gd name="connsiteY23" fmla="*/ 1679162 h 3989641"/>
                <a:gd name="connsiteX24" fmla="*/ 3538633 w 3946874"/>
                <a:gd name="connsiteY24" fmla="*/ 1551718 h 3989641"/>
                <a:gd name="connsiteX25" fmla="*/ 3588544 w 3946874"/>
                <a:gd name="connsiteY25" fmla="*/ 1376172 h 3989641"/>
                <a:gd name="connsiteX26" fmla="*/ 3597402 w 3946874"/>
                <a:gd name="connsiteY26" fmla="*/ 1293305 h 3989641"/>
                <a:gd name="connsiteX27" fmla="*/ 3721227 w 3946874"/>
                <a:gd name="connsiteY27" fmla="*/ 880491 h 3989641"/>
                <a:gd name="connsiteX28" fmla="*/ 3761137 w 3946874"/>
                <a:gd name="connsiteY28" fmla="*/ 463677 h 3989641"/>
                <a:gd name="connsiteX29" fmla="*/ 3946874 w 3946874"/>
                <a:gd name="connsiteY29" fmla="*/ 0 h 398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946874" h="3989641">
                  <a:moveTo>
                    <a:pt x="0" y="3989641"/>
                  </a:moveTo>
                  <a:cubicBezTo>
                    <a:pt x="19050" y="3957257"/>
                    <a:pt x="50959" y="3916013"/>
                    <a:pt x="79439" y="3891153"/>
                  </a:cubicBezTo>
                  <a:cubicBezTo>
                    <a:pt x="165544" y="3815906"/>
                    <a:pt x="227933" y="3717989"/>
                    <a:pt x="297371" y="3626930"/>
                  </a:cubicBezTo>
                  <a:cubicBezTo>
                    <a:pt x="346615" y="3562255"/>
                    <a:pt x="398050" y="3499009"/>
                    <a:pt x="454343" y="3440335"/>
                  </a:cubicBezTo>
                  <a:cubicBezTo>
                    <a:pt x="506349" y="3386042"/>
                    <a:pt x="562642" y="3336227"/>
                    <a:pt x="622363" y="3290697"/>
                  </a:cubicBezTo>
                  <a:cubicBezTo>
                    <a:pt x="719519" y="3216688"/>
                    <a:pt x="824960" y="3154585"/>
                    <a:pt x="927068" y="3087434"/>
                  </a:cubicBezTo>
                  <a:cubicBezTo>
                    <a:pt x="1011365" y="3031998"/>
                    <a:pt x="1093565" y="2973324"/>
                    <a:pt x="1176338" y="2915603"/>
                  </a:cubicBezTo>
                  <a:cubicBezTo>
                    <a:pt x="1246537" y="2866644"/>
                    <a:pt x="1317308" y="2818066"/>
                    <a:pt x="1394270" y="2780729"/>
                  </a:cubicBezTo>
                  <a:cubicBezTo>
                    <a:pt x="1459421" y="2749106"/>
                    <a:pt x="1528763" y="2724436"/>
                    <a:pt x="1601057" y="2723483"/>
                  </a:cubicBezTo>
                  <a:cubicBezTo>
                    <a:pt x="1653350" y="2722721"/>
                    <a:pt x="1704785" y="2733485"/>
                    <a:pt x="1756220" y="2743772"/>
                  </a:cubicBezTo>
                  <a:cubicBezTo>
                    <a:pt x="1800320" y="2752630"/>
                    <a:pt x="1844612" y="2760250"/>
                    <a:pt x="1889189" y="2765965"/>
                  </a:cubicBezTo>
                  <a:cubicBezTo>
                    <a:pt x="1928622" y="2771013"/>
                    <a:pt x="1968437" y="2773299"/>
                    <a:pt x="2007394" y="2765965"/>
                  </a:cubicBezTo>
                  <a:cubicBezTo>
                    <a:pt x="2073878" y="2753487"/>
                    <a:pt x="2130647" y="2712911"/>
                    <a:pt x="2184654" y="2671763"/>
                  </a:cubicBezTo>
                  <a:cubicBezTo>
                    <a:pt x="2245900" y="2625090"/>
                    <a:pt x="2304002" y="2573465"/>
                    <a:pt x="2372773" y="2538984"/>
                  </a:cubicBezTo>
                  <a:cubicBezTo>
                    <a:pt x="2394395" y="2528126"/>
                    <a:pt x="2416874" y="2518982"/>
                    <a:pt x="2439543" y="2510504"/>
                  </a:cubicBezTo>
                  <a:cubicBezTo>
                    <a:pt x="2509552" y="2484215"/>
                    <a:pt x="2580037" y="2459450"/>
                    <a:pt x="2650617" y="2434781"/>
                  </a:cubicBezTo>
                  <a:cubicBezTo>
                    <a:pt x="2695956" y="2418874"/>
                    <a:pt x="2741295" y="2402872"/>
                    <a:pt x="2785110" y="2383060"/>
                  </a:cubicBezTo>
                  <a:cubicBezTo>
                    <a:pt x="2824448" y="2365248"/>
                    <a:pt x="2862358" y="2344198"/>
                    <a:pt x="2897315" y="2318861"/>
                  </a:cubicBezTo>
                  <a:cubicBezTo>
                    <a:pt x="2934367" y="2292096"/>
                    <a:pt x="2968085" y="2260854"/>
                    <a:pt x="2997994" y="2226183"/>
                  </a:cubicBezTo>
                  <a:cubicBezTo>
                    <a:pt x="3020949" y="2199513"/>
                    <a:pt x="3041714" y="2170938"/>
                    <a:pt x="3061240" y="2141506"/>
                  </a:cubicBezTo>
                  <a:cubicBezTo>
                    <a:pt x="3091529" y="2095976"/>
                    <a:pt x="3119533" y="2049018"/>
                    <a:pt x="3152108" y="2005203"/>
                  </a:cubicBezTo>
                  <a:cubicBezTo>
                    <a:pt x="3188113" y="1956626"/>
                    <a:pt x="3229261" y="1912144"/>
                    <a:pt x="3274124" y="1871567"/>
                  </a:cubicBezTo>
                  <a:cubicBezTo>
                    <a:pt x="3311747" y="1837563"/>
                    <a:pt x="3351848" y="1806321"/>
                    <a:pt x="3388138" y="1770888"/>
                  </a:cubicBezTo>
                  <a:cubicBezTo>
                    <a:pt x="3416999" y="1742694"/>
                    <a:pt x="3443002" y="1711833"/>
                    <a:pt x="3466529" y="1679162"/>
                  </a:cubicBezTo>
                  <a:cubicBezTo>
                    <a:pt x="3495008" y="1639348"/>
                    <a:pt x="3519392" y="1596771"/>
                    <a:pt x="3538633" y="1551718"/>
                  </a:cubicBezTo>
                  <a:cubicBezTo>
                    <a:pt x="3562731" y="1495616"/>
                    <a:pt x="3578924" y="1436465"/>
                    <a:pt x="3588544" y="1376172"/>
                  </a:cubicBezTo>
                  <a:cubicBezTo>
                    <a:pt x="3592925" y="1348740"/>
                    <a:pt x="3595688" y="1321022"/>
                    <a:pt x="3597402" y="1293305"/>
                  </a:cubicBezTo>
                  <a:cubicBezTo>
                    <a:pt x="3605974" y="1155859"/>
                    <a:pt x="3717703" y="1018127"/>
                    <a:pt x="3721227" y="880491"/>
                  </a:cubicBezTo>
                  <a:cubicBezTo>
                    <a:pt x="3724751" y="740855"/>
                    <a:pt x="3743135" y="602171"/>
                    <a:pt x="3761137" y="463677"/>
                  </a:cubicBezTo>
                  <a:cubicBezTo>
                    <a:pt x="3776186" y="347758"/>
                    <a:pt x="3934968" y="116205"/>
                    <a:pt x="3946874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18DDF45-08F0-46B6-A0B7-133735C94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95978" y="2441733"/>
              <a:ext cx="3665410" cy="2985611"/>
            </a:xfrm>
            <a:custGeom>
              <a:avLst/>
              <a:gdLst>
                <a:gd name="connsiteX0" fmla="*/ 0 w 3665410"/>
                <a:gd name="connsiteY0" fmla="*/ 2985611 h 2985611"/>
                <a:gd name="connsiteX1" fmla="*/ 166211 w 3665410"/>
                <a:gd name="connsiteY1" fmla="*/ 2699766 h 2985611"/>
                <a:gd name="connsiteX2" fmla="*/ 397002 w 3665410"/>
                <a:gd name="connsiteY2" fmla="*/ 2414969 h 2985611"/>
                <a:gd name="connsiteX3" fmla="*/ 620173 w 3665410"/>
                <a:gd name="connsiteY3" fmla="*/ 2237899 h 2985611"/>
                <a:gd name="connsiteX4" fmla="*/ 823341 w 3665410"/>
                <a:gd name="connsiteY4" fmla="*/ 2085499 h 2985611"/>
                <a:gd name="connsiteX5" fmla="*/ 1089565 w 3665410"/>
                <a:gd name="connsiteY5" fmla="*/ 1911477 h 2985611"/>
                <a:gd name="connsiteX6" fmla="*/ 1145000 w 3665410"/>
                <a:gd name="connsiteY6" fmla="*/ 1886807 h 2985611"/>
                <a:gd name="connsiteX7" fmla="*/ 1375791 w 3665410"/>
                <a:gd name="connsiteY7" fmla="*/ 1842135 h 2985611"/>
                <a:gd name="connsiteX8" fmla="*/ 1486567 w 3665410"/>
                <a:gd name="connsiteY8" fmla="*/ 1857566 h 2985611"/>
                <a:gd name="connsiteX9" fmla="*/ 1568101 w 3665410"/>
                <a:gd name="connsiteY9" fmla="*/ 1871377 h 2985611"/>
                <a:gd name="connsiteX10" fmla="*/ 1810607 w 3665410"/>
                <a:gd name="connsiteY10" fmla="*/ 1871377 h 2985611"/>
                <a:gd name="connsiteX11" fmla="*/ 1997964 w 3665410"/>
                <a:gd name="connsiteY11" fmla="*/ 1790605 h 2985611"/>
                <a:gd name="connsiteX12" fmla="*/ 2109883 w 3665410"/>
                <a:gd name="connsiteY12" fmla="*/ 1702784 h 2985611"/>
                <a:gd name="connsiteX13" fmla="*/ 2321433 w 3665410"/>
                <a:gd name="connsiteY13" fmla="*/ 1552384 h 2985611"/>
                <a:gd name="connsiteX14" fmla="*/ 2558891 w 3665410"/>
                <a:gd name="connsiteY14" fmla="*/ 1453420 h 2985611"/>
                <a:gd name="connsiteX15" fmla="*/ 2709767 w 3665410"/>
                <a:gd name="connsiteY15" fmla="*/ 1377887 h 2985611"/>
                <a:gd name="connsiteX16" fmla="*/ 2885408 w 3665410"/>
                <a:gd name="connsiteY16" fmla="*/ 1237393 h 2985611"/>
                <a:gd name="connsiteX17" fmla="*/ 3017711 w 3665410"/>
                <a:gd name="connsiteY17" fmla="*/ 1072229 h 2985611"/>
                <a:gd name="connsiteX18" fmla="*/ 3150680 w 3665410"/>
                <a:gd name="connsiteY18" fmla="*/ 921830 h 2985611"/>
                <a:gd name="connsiteX19" fmla="*/ 3255169 w 3665410"/>
                <a:gd name="connsiteY19" fmla="*/ 801815 h 2985611"/>
                <a:gd name="connsiteX20" fmla="*/ 3339275 w 3665410"/>
                <a:gd name="connsiteY20" fmla="*/ 694182 h 2985611"/>
                <a:gd name="connsiteX21" fmla="*/ 3409188 w 3665410"/>
                <a:gd name="connsiteY21" fmla="*/ 546926 h 2985611"/>
                <a:gd name="connsiteX22" fmla="*/ 3464243 w 3665410"/>
                <a:gd name="connsiteY22" fmla="*/ 347663 h 2985611"/>
                <a:gd name="connsiteX23" fmla="*/ 3665411 w 3665410"/>
                <a:gd name="connsiteY23" fmla="*/ 0 h 29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665410" h="2985611">
                  <a:moveTo>
                    <a:pt x="0" y="2985611"/>
                  </a:moveTo>
                  <a:cubicBezTo>
                    <a:pt x="0" y="2985611"/>
                    <a:pt x="86773" y="2802827"/>
                    <a:pt x="166211" y="2699766"/>
                  </a:cubicBezTo>
                  <a:cubicBezTo>
                    <a:pt x="240983" y="2602706"/>
                    <a:pt x="309182" y="2500122"/>
                    <a:pt x="397002" y="2414969"/>
                  </a:cubicBezTo>
                  <a:cubicBezTo>
                    <a:pt x="465296" y="2348865"/>
                    <a:pt x="543592" y="2294477"/>
                    <a:pt x="620173" y="2237899"/>
                  </a:cubicBezTo>
                  <a:cubicBezTo>
                    <a:pt x="688277" y="2187607"/>
                    <a:pt x="755333" y="2135886"/>
                    <a:pt x="823341" y="2085499"/>
                  </a:cubicBezTo>
                  <a:cubicBezTo>
                    <a:pt x="908685" y="2022253"/>
                    <a:pt x="994791" y="1959197"/>
                    <a:pt x="1089565" y="1911477"/>
                  </a:cubicBezTo>
                  <a:cubicBezTo>
                    <a:pt x="1107662" y="1902428"/>
                    <a:pt x="1126141" y="1894141"/>
                    <a:pt x="1145000" y="1886807"/>
                  </a:cubicBezTo>
                  <a:cubicBezTo>
                    <a:pt x="1218819" y="1858232"/>
                    <a:pt x="1296924" y="1838611"/>
                    <a:pt x="1375791" y="1842135"/>
                  </a:cubicBezTo>
                  <a:cubicBezTo>
                    <a:pt x="1413129" y="1843754"/>
                    <a:pt x="1449896" y="1850422"/>
                    <a:pt x="1486567" y="1857566"/>
                  </a:cubicBezTo>
                  <a:cubicBezTo>
                    <a:pt x="1513618" y="1862804"/>
                    <a:pt x="1540859" y="1867376"/>
                    <a:pt x="1568101" y="1871377"/>
                  </a:cubicBezTo>
                  <a:cubicBezTo>
                    <a:pt x="1648778" y="1883188"/>
                    <a:pt x="1730978" y="1887665"/>
                    <a:pt x="1810607" y="1871377"/>
                  </a:cubicBezTo>
                  <a:cubicBezTo>
                    <a:pt x="1877854" y="1857661"/>
                    <a:pt x="1941100" y="1829086"/>
                    <a:pt x="1997964" y="1790605"/>
                  </a:cubicBezTo>
                  <a:cubicBezTo>
                    <a:pt x="2037302" y="1764030"/>
                    <a:pt x="2073497" y="1733264"/>
                    <a:pt x="2109883" y="1702784"/>
                  </a:cubicBezTo>
                  <a:cubicBezTo>
                    <a:pt x="2176367" y="1647063"/>
                    <a:pt x="2244852" y="1593151"/>
                    <a:pt x="2321433" y="1552384"/>
                  </a:cubicBezTo>
                  <a:cubicBezTo>
                    <a:pt x="2397157" y="1512094"/>
                    <a:pt x="2479548" y="1486281"/>
                    <a:pt x="2558891" y="1453420"/>
                  </a:cubicBezTo>
                  <a:cubicBezTo>
                    <a:pt x="2610898" y="1431798"/>
                    <a:pt x="2661571" y="1407033"/>
                    <a:pt x="2709767" y="1377887"/>
                  </a:cubicBezTo>
                  <a:cubicBezTo>
                    <a:pt x="2774252" y="1338929"/>
                    <a:pt x="2834069" y="1292447"/>
                    <a:pt x="2885408" y="1237393"/>
                  </a:cubicBezTo>
                  <a:cubicBezTo>
                    <a:pt x="2933605" y="1185767"/>
                    <a:pt x="2973324" y="1127093"/>
                    <a:pt x="3017711" y="1072229"/>
                  </a:cubicBezTo>
                  <a:cubicBezTo>
                    <a:pt x="3059811" y="1020223"/>
                    <a:pt x="3105912" y="971645"/>
                    <a:pt x="3150680" y="921830"/>
                  </a:cubicBezTo>
                  <a:cubicBezTo>
                    <a:pt x="3186113" y="882396"/>
                    <a:pt x="3220593" y="842010"/>
                    <a:pt x="3255169" y="801815"/>
                  </a:cubicBezTo>
                  <a:cubicBezTo>
                    <a:pt x="3284887" y="767239"/>
                    <a:pt x="3314605" y="732473"/>
                    <a:pt x="3339275" y="694182"/>
                  </a:cubicBezTo>
                  <a:cubicBezTo>
                    <a:pt x="3368707" y="648367"/>
                    <a:pt x="3390138" y="597980"/>
                    <a:pt x="3409188" y="546926"/>
                  </a:cubicBezTo>
                  <a:cubicBezTo>
                    <a:pt x="3433382" y="482156"/>
                    <a:pt x="3453384" y="415861"/>
                    <a:pt x="3464243" y="347663"/>
                  </a:cubicBezTo>
                  <a:cubicBezTo>
                    <a:pt x="3476244" y="272224"/>
                    <a:pt x="3661696" y="76295"/>
                    <a:pt x="366541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9D0CC0F-710D-43F4-BC86-7637674201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90402" y="5229700"/>
              <a:ext cx="285940" cy="199072"/>
            </a:xfrm>
            <a:custGeom>
              <a:avLst/>
              <a:gdLst>
                <a:gd name="connsiteX0" fmla="*/ 0 w 285940"/>
                <a:gd name="connsiteY0" fmla="*/ 199073 h 199072"/>
                <a:gd name="connsiteX1" fmla="*/ 285940 w 285940"/>
                <a:gd name="connsiteY1" fmla="*/ 0 h 199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940" h="199072">
                  <a:moveTo>
                    <a:pt x="0" y="199073"/>
                  </a:moveTo>
                  <a:cubicBezTo>
                    <a:pt x="0" y="199073"/>
                    <a:pt x="242125" y="39243"/>
                    <a:pt x="28594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6FB36AB6-CB81-495A-8A33-C0BCE67D6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393114" y="5049773"/>
              <a:ext cx="655796" cy="381190"/>
            </a:xfrm>
            <a:custGeom>
              <a:avLst/>
              <a:gdLst>
                <a:gd name="connsiteX0" fmla="*/ 0 w 655796"/>
                <a:gd name="connsiteY0" fmla="*/ 381190 h 381190"/>
                <a:gd name="connsiteX1" fmla="*/ 655796 w 655796"/>
                <a:gd name="connsiteY1" fmla="*/ 0 h 381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5796" h="381190">
                  <a:moveTo>
                    <a:pt x="0" y="381190"/>
                  </a:moveTo>
                  <a:cubicBezTo>
                    <a:pt x="0" y="381190"/>
                    <a:pt x="461105" y="172117"/>
                    <a:pt x="65579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993F7E6-ABF6-482D-BEA5-B4E607DDB4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154072" y="3867816"/>
              <a:ext cx="2907315" cy="1544764"/>
            </a:xfrm>
            <a:custGeom>
              <a:avLst/>
              <a:gdLst>
                <a:gd name="connsiteX0" fmla="*/ 0 w 2907315"/>
                <a:gd name="connsiteY0" fmla="*/ 1544764 h 1544764"/>
                <a:gd name="connsiteX1" fmla="*/ 201644 w 2907315"/>
                <a:gd name="connsiteY1" fmla="*/ 1352550 h 1544764"/>
                <a:gd name="connsiteX2" fmla="*/ 423196 w 2907315"/>
                <a:gd name="connsiteY2" fmla="*/ 1196054 h 1544764"/>
                <a:gd name="connsiteX3" fmla="*/ 782193 w 2907315"/>
                <a:gd name="connsiteY3" fmla="*/ 1099947 h 1544764"/>
                <a:gd name="connsiteX4" fmla="*/ 1052513 w 2907315"/>
                <a:gd name="connsiteY4" fmla="*/ 1042321 h 1544764"/>
                <a:gd name="connsiteX5" fmla="*/ 1311783 w 2907315"/>
                <a:gd name="connsiteY5" fmla="*/ 1056037 h 1544764"/>
                <a:gd name="connsiteX6" fmla="*/ 1484662 w 2907315"/>
                <a:gd name="connsiteY6" fmla="*/ 1083469 h 1544764"/>
                <a:gd name="connsiteX7" fmla="*/ 1788224 w 2907315"/>
                <a:gd name="connsiteY7" fmla="*/ 1023080 h 1544764"/>
                <a:gd name="connsiteX8" fmla="*/ 2269045 w 2907315"/>
                <a:gd name="connsiteY8" fmla="*/ 734758 h 1544764"/>
                <a:gd name="connsiteX9" fmla="*/ 2534984 w 2907315"/>
                <a:gd name="connsiteY9" fmla="*/ 572738 h 1544764"/>
                <a:gd name="connsiteX10" fmla="*/ 2907316 w 2907315"/>
                <a:gd name="connsiteY10" fmla="*/ 0 h 154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07315" h="1544764">
                  <a:moveTo>
                    <a:pt x="0" y="1544764"/>
                  </a:moveTo>
                  <a:cubicBezTo>
                    <a:pt x="0" y="1544764"/>
                    <a:pt x="98012" y="1443990"/>
                    <a:pt x="201644" y="1352550"/>
                  </a:cubicBezTo>
                  <a:cubicBezTo>
                    <a:pt x="271272" y="1291209"/>
                    <a:pt x="343662" y="1234249"/>
                    <a:pt x="423196" y="1196054"/>
                  </a:cubicBezTo>
                  <a:cubicBezTo>
                    <a:pt x="537591" y="1141095"/>
                    <a:pt x="661226" y="1127189"/>
                    <a:pt x="782193" y="1099947"/>
                  </a:cubicBezTo>
                  <a:cubicBezTo>
                    <a:pt x="872300" y="1079659"/>
                    <a:pt x="961358" y="1051370"/>
                    <a:pt x="1052513" y="1042321"/>
                  </a:cubicBezTo>
                  <a:cubicBezTo>
                    <a:pt x="1139000" y="1033653"/>
                    <a:pt x="1225868" y="1040321"/>
                    <a:pt x="1311783" y="1056037"/>
                  </a:cubicBezTo>
                  <a:cubicBezTo>
                    <a:pt x="1369314" y="1066609"/>
                    <a:pt x="1426559" y="1079373"/>
                    <a:pt x="1484662" y="1083469"/>
                  </a:cubicBezTo>
                  <a:cubicBezTo>
                    <a:pt x="1587913" y="1090803"/>
                    <a:pt x="1690402" y="1064800"/>
                    <a:pt x="1788224" y="1023080"/>
                  </a:cubicBezTo>
                  <a:cubicBezTo>
                    <a:pt x="1956721" y="951262"/>
                    <a:pt x="2106549" y="825722"/>
                    <a:pt x="2269045" y="734758"/>
                  </a:cubicBezTo>
                  <a:cubicBezTo>
                    <a:pt x="2359438" y="684181"/>
                    <a:pt x="2452497" y="640556"/>
                    <a:pt x="2534984" y="572738"/>
                  </a:cubicBezTo>
                  <a:cubicBezTo>
                    <a:pt x="2673001" y="459391"/>
                    <a:pt x="2847023" y="191453"/>
                    <a:pt x="290731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CA0B097-C21A-40B4-95E4-2FFA9697F8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907946" y="3479100"/>
              <a:ext cx="3168300" cy="1952434"/>
            </a:xfrm>
            <a:custGeom>
              <a:avLst/>
              <a:gdLst>
                <a:gd name="connsiteX0" fmla="*/ 0 w 3168300"/>
                <a:gd name="connsiteY0" fmla="*/ 1952435 h 1952434"/>
                <a:gd name="connsiteX1" fmla="*/ 202121 w 3168300"/>
                <a:gd name="connsiteY1" fmla="*/ 1687068 h 1952434"/>
                <a:gd name="connsiteX2" fmla="*/ 545116 w 3168300"/>
                <a:gd name="connsiteY2" fmla="*/ 1450277 h 1952434"/>
                <a:gd name="connsiteX3" fmla="*/ 906780 w 3168300"/>
                <a:gd name="connsiteY3" fmla="*/ 1354455 h 1952434"/>
                <a:gd name="connsiteX4" fmla="*/ 1332262 w 3168300"/>
                <a:gd name="connsiteY4" fmla="*/ 1285304 h 1952434"/>
                <a:gd name="connsiteX5" fmla="*/ 1691259 w 3168300"/>
                <a:gd name="connsiteY5" fmla="*/ 1240060 h 1952434"/>
                <a:gd name="connsiteX6" fmla="*/ 2010346 w 3168300"/>
                <a:gd name="connsiteY6" fmla="*/ 1141667 h 1952434"/>
                <a:gd name="connsiteX7" fmla="*/ 2393252 w 3168300"/>
                <a:gd name="connsiteY7" fmla="*/ 1027271 h 1952434"/>
                <a:gd name="connsiteX8" fmla="*/ 2582037 w 3168300"/>
                <a:gd name="connsiteY8" fmla="*/ 958120 h 1952434"/>
                <a:gd name="connsiteX9" fmla="*/ 2760155 w 3168300"/>
                <a:gd name="connsiteY9" fmla="*/ 827723 h 1952434"/>
                <a:gd name="connsiteX10" fmla="*/ 2914364 w 3168300"/>
                <a:gd name="connsiteY10" fmla="*/ 567023 h 1952434"/>
                <a:gd name="connsiteX11" fmla="*/ 3168301 w 3168300"/>
                <a:gd name="connsiteY11" fmla="*/ 0 h 195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68300" h="1952434">
                  <a:moveTo>
                    <a:pt x="0" y="1952435"/>
                  </a:moveTo>
                  <a:cubicBezTo>
                    <a:pt x="0" y="1952435"/>
                    <a:pt x="91059" y="1796415"/>
                    <a:pt x="202121" y="1687068"/>
                  </a:cubicBezTo>
                  <a:cubicBezTo>
                    <a:pt x="301943" y="1588675"/>
                    <a:pt x="416528" y="1505617"/>
                    <a:pt x="545116" y="1450277"/>
                  </a:cubicBezTo>
                  <a:cubicBezTo>
                    <a:pt x="659987" y="1400747"/>
                    <a:pt x="783622" y="1377601"/>
                    <a:pt x="906780" y="1354455"/>
                  </a:cubicBezTo>
                  <a:cubicBezTo>
                    <a:pt x="1048036" y="1327976"/>
                    <a:pt x="1189482" y="1301972"/>
                    <a:pt x="1332262" y="1285304"/>
                  </a:cubicBezTo>
                  <a:cubicBezTo>
                    <a:pt x="1452182" y="1271302"/>
                    <a:pt x="1573340" y="1265873"/>
                    <a:pt x="1691259" y="1240060"/>
                  </a:cubicBezTo>
                  <a:cubicBezTo>
                    <a:pt x="1800035" y="1216247"/>
                    <a:pt x="1904619" y="1176718"/>
                    <a:pt x="2010346" y="1141667"/>
                  </a:cubicBezTo>
                  <a:cubicBezTo>
                    <a:pt x="2136743" y="1099661"/>
                    <a:pt x="2265902" y="1066229"/>
                    <a:pt x="2393252" y="1027271"/>
                  </a:cubicBezTo>
                  <a:cubicBezTo>
                    <a:pt x="2457450" y="1007650"/>
                    <a:pt x="2521744" y="987552"/>
                    <a:pt x="2582037" y="958120"/>
                  </a:cubicBezTo>
                  <a:cubicBezTo>
                    <a:pt x="2648807" y="925449"/>
                    <a:pt x="2710815" y="883349"/>
                    <a:pt x="2760155" y="827723"/>
                  </a:cubicBezTo>
                  <a:cubicBezTo>
                    <a:pt x="2827496" y="751904"/>
                    <a:pt x="2867978" y="657511"/>
                    <a:pt x="2914364" y="567023"/>
                  </a:cubicBezTo>
                  <a:cubicBezTo>
                    <a:pt x="2972753" y="453200"/>
                    <a:pt x="3119152" y="118015"/>
                    <a:pt x="316830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B2AF0F5-7EAA-4BAB-8DE2-D84E124170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04778" y="2976752"/>
              <a:ext cx="3356800" cy="2452020"/>
            </a:xfrm>
            <a:custGeom>
              <a:avLst/>
              <a:gdLst>
                <a:gd name="connsiteX0" fmla="*/ 0 w 3356800"/>
                <a:gd name="connsiteY0" fmla="*/ 2452021 h 2452020"/>
                <a:gd name="connsiteX1" fmla="*/ 130874 w 3356800"/>
                <a:gd name="connsiteY1" fmla="*/ 2247710 h 2452020"/>
                <a:gd name="connsiteX2" fmla="*/ 437197 w 3356800"/>
                <a:gd name="connsiteY2" fmla="*/ 1941195 h 2452020"/>
                <a:gd name="connsiteX3" fmla="*/ 737140 w 3356800"/>
                <a:gd name="connsiteY3" fmla="*/ 1736884 h 2452020"/>
                <a:gd name="connsiteX4" fmla="*/ 1031843 w 3356800"/>
                <a:gd name="connsiteY4" fmla="*/ 1685068 h 2452020"/>
                <a:gd name="connsiteX5" fmla="*/ 1287304 w 3356800"/>
                <a:gd name="connsiteY5" fmla="*/ 1655826 h 2452020"/>
                <a:gd name="connsiteX6" fmla="*/ 1471994 w 3356800"/>
                <a:gd name="connsiteY6" fmla="*/ 1634300 h 2452020"/>
                <a:gd name="connsiteX7" fmla="*/ 1898237 w 3356800"/>
                <a:gd name="connsiteY7" fmla="*/ 1512665 h 2452020"/>
                <a:gd name="connsiteX8" fmla="*/ 2229136 w 3356800"/>
                <a:gd name="connsiteY8" fmla="*/ 1355598 h 2452020"/>
                <a:gd name="connsiteX9" fmla="*/ 2512314 w 3356800"/>
                <a:gd name="connsiteY9" fmla="*/ 1238631 h 2452020"/>
                <a:gd name="connsiteX10" fmla="*/ 2758535 w 3356800"/>
                <a:gd name="connsiteY10" fmla="*/ 1096994 h 2452020"/>
                <a:gd name="connsiteX11" fmla="*/ 2935510 w 3356800"/>
                <a:gd name="connsiteY11" fmla="*/ 919925 h 2452020"/>
                <a:gd name="connsiteX12" fmla="*/ 3081719 w 3356800"/>
                <a:gd name="connsiteY12" fmla="*/ 687419 h 2452020"/>
                <a:gd name="connsiteX13" fmla="*/ 3356800 w 3356800"/>
                <a:gd name="connsiteY13" fmla="*/ 0 h 2452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56800" h="2452020">
                  <a:moveTo>
                    <a:pt x="0" y="2452021"/>
                  </a:moveTo>
                  <a:cubicBezTo>
                    <a:pt x="0" y="2452021"/>
                    <a:pt x="57150" y="2344198"/>
                    <a:pt x="130874" y="2247710"/>
                  </a:cubicBezTo>
                  <a:cubicBezTo>
                    <a:pt x="218694" y="2132648"/>
                    <a:pt x="328136" y="2036635"/>
                    <a:pt x="437197" y="1941195"/>
                  </a:cubicBezTo>
                  <a:cubicBezTo>
                    <a:pt x="529304" y="1860709"/>
                    <a:pt x="623030" y="1779556"/>
                    <a:pt x="737140" y="1736884"/>
                  </a:cubicBezTo>
                  <a:cubicBezTo>
                    <a:pt x="830866" y="1701736"/>
                    <a:pt x="932021" y="1695450"/>
                    <a:pt x="1031843" y="1685068"/>
                  </a:cubicBezTo>
                  <a:cubicBezTo>
                    <a:pt x="1117092" y="1676210"/>
                    <a:pt x="1202055" y="1665160"/>
                    <a:pt x="1287304" y="1655826"/>
                  </a:cubicBezTo>
                  <a:cubicBezTo>
                    <a:pt x="1348931" y="1649063"/>
                    <a:pt x="1410653" y="1643539"/>
                    <a:pt x="1471994" y="1634300"/>
                  </a:cubicBezTo>
                  <a:cubicBezTo>
                    <a:pt x="1618679" y="1612011"/>
                    <a:pt x="1761935" y="1571149"/>
                    <a:pt x="1898237" y="1512665"/>
                  </a:cubicBezTo>
                  <a:cubicBezTo>
                    <a:pt x="2010442" y="1464564"/>
                    <a:pt x="2117503" y="1405128"/>
                    <a:pt x="2229136" y="1355598"/>
                  </a:cubicBezTo>
                  <a:cubicBezTo>
                    <a:pt x="2322481" y="1314164"/>
                    <a:pt x="2418969" y="1280160"/>
                    <a:pt x="2512314" y="1238631"/>
                  </a:cubicBezTo>
                  <a:cubicBezTo>
                    <a:pt x="2599087" y="1199960"/>
                    <a:pt x="2683193" y="1154811"/>
                    <a:pt x="2758535" y="1096994"/>
                  </a:cubicBezTo>
                  <a:cubicBezTo>
                    <a:pt x="2825020" y="1046035"/>
                    <a:pt x="2883789" y="985837"/>
                    <a:pt x="2935510" y="919925"/>
                  </a:cubicBezTo>
                  <a:cubicBezTo>
                    <a:pt x="2992184" y="847725"/>
                    <a:pt x="3039904" y="769144"/>
                    <a:pt x="3081719" y="687419"/>
                  </a:cubicBezTo>
                  <a:cubicBezTo>
                    <a:pt x="3138297" y="576739"/>
                    <a:pt x="3314129" y="116776"/>
                    <a:pt x="335680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F1174801-1395-44C5-9B00-CCAC45C05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96DFAFB-BCE1-4BEC-82FB-D574234DEF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38" name="Top Left">
            <a:extLst>
              <a:ext uri="{FF2B5EF4-FFF2-40B4-BE49-F238E27FC236}">
                <a16:creationId xmlns:a16="http://schemas.microsoft.com/office/drawing/2014/main" id="{18CEF068-A83C-4E80-A91D-47749F7E8C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-3086"/>
            <a:ext cx="2198951" cy="3349518"/>
            <a:chOff x="10849" y="-3086"/>
            <a:chExt cx="2198951" cy="3349518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351804A-9086-4ED8-871F-E725FC7C0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E1BDA18-9123-45A7-A7C8-B4062C3061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DD4F7809-874F-486D-9331-F561A10C6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BCA5657-DDC6-4592-8949-7805A8C2E7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B54387B-764A-4B67-B158-C5438E7018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43AF77E1-4CAE-42D1-B0CD-29193DD60A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BE372D86-A479-4C8E-A818-41063098D9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B38ED880-952D-44CF-AFF0-3ACBA0590E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8" name="Bottom Right">
            <a:extLst>
              <a:ext uri="{FF2B5EF4-FFF2-40B4-BE49-F238E27FC236}">
                <a16:creationId xmlns:a16="http://schemas.microsoft.com/office/drawing/2014/main" id="{2EF3554A-2AE0-42C9-9EBA-E5A745B6AB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EC82BAEF-85BB-4241-8482-5CDDC6AED9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39256" y="6178637"/>
              <a:ext cx="1482102" cy="67936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grpSp>
          <p:nvGrpSpPr>
            <p:cNvPr id="50" name="Graphic 157">
              <a:extLst>
                <a:ext uri="{FF2B5EF4-FFF2-40B4-BE49-F238E27FC236}">
                  <a16:creationId xmlns:a16="http://schemas.microsoft.com/office/drawing/2014/main" id="{1398627C-E91C-4F9D-ACA4-43D817CBB9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88C07E51-FA59-45E4-982C-E3B03BED5AB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6C8A4AD0-A660-4754-8A38-0CA14015C8E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800614E9-CDC8-40B4-9168-D8F172104D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2DB8A000-7616-4F88-957B-A01078420C3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4244EC08-3BD0-45F8-8FB3-1A8A027E921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63B208B7-3C91-48CE-81EB-58FC01B98A3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2DB641FF-869B-4430-9CC3-BD16F2E1D35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10359AAF-9830-4DCB-BBA9-5DC5FC426D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7589622-3B42-E04E-A580-52382C35E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653" y="744909"/>
            <a:ext cx="9984999" cy="315541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Social media allows </a:t>
            </a:r>
            <a:r>
              <a:rPr lang="en-US" sz="540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brnads</a:t>
            </a:r>
            <a:r>
              <a:rPr lang="en-US" sz="54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to connect with their costumers on a more personal level.</a:t>
            </a:r>
          </a:p>
        </p:txBody>
      </p:sp>
      <p:grpSp>
        <p:nvGrpSpPr>
          <p:cNvPr id="60" name="Cross">
            <a:extLst>
              <a:ext uri="{FF2B5EF4-FFF2-40B4-BE49-F238E27FC236}">
                <a16:creationId xmlns:a16="http://schemas.microsoft.com/office/drawing/2014/main" id="{5C0E6139-8A19-4905-87E2-E547D7B7F1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52293" y="4013805"/>
            <a:ext cx="118872" cy="118872"/>
            <a:chOff x="1175347" y="3733800"/>
            <a:chExt cx="118872" cy="118872"/>
          </a:xfrm>
        </p:grpSpPr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BC05FFBD-B86A-4BD3-A147-FA95CE03CF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34783" y="3733800"/>
              <a:ext cx="0" cy="118872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EB69F8B1-78FB-4562-8A0D-8D29636755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347" y="3793236"/>
              <a:ext cx="118872" cy="0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28886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47A131F-D5DE-41A5-B4CF-4F345319B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AF4666D-BD98-40A5-A75F-478B98201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692844" y="-3086"/>
            <a:ext cx="1326111" cy="59760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rPr>
              <a:t> 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8680585-71F9-4721-A998-4974171D2E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9256" y="6172200"/>
            <a:ext cx="1482102" cy="67936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rPr>
              <a:t> 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2BC95C2-2EEC-4F59-ABA8-660B0D059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7352" y="5197178"/>
            <a:ext cx="4211600" cy="1660822"/>
          </a:xfrm>
          <a:custGeom>
            <a:avLst/>
            <a:gdLst>
              <a:gd name="connsiteX0" fmla="*/ 4211600 w 4211600"/>
              <a:gd name="connsiteY0" fmla="*/ 0 h 1660822"/>
              <a:gd name="connsiteX1" fmla="*/ 4211600 w 4211600"/>
              <a:gd name="connsiteY1" fmla="*/ 58430 h 1660822"/>
              <a:gd name="connsiteX2" fmla="*/ 4136524 w 4211600"/>
              <a:gd name="connsiteY2" fmla="*/ 208808 h 1660822"/>
              <a:gd name="connsiteX3" fmla="*/ 3973354 w 4211600"/>
              <a:gd name="connsiteY3" fmla="*/ 437313 h 1660822"/>
              <a:gd name="connsiteX4" fmla="*/ 3884746 w 4211600"/>
              <a:gd name="connsiteY4" fmla="*/ 553613 h 1660822"/>
              <a:gd name="connsiteX5" fmla="*/ 3849435 w 4211600"/>
              <a:gd name="connsiteY5" fmla="*/ 603143 h 1660822"/>
              <a:gd name="connsiteX6" fmla="*/ 3661849 w 4211600"/>
              <a:gd name="connsiteY6" fmla="*/ 819075 h 1660822"/>
              <a:gd name="connsiteX7" fmla="*/ 3402589 w 4211600"/>
              <a:gd name="connsiteY7" fmla="*/ 952996 h 1660822"/>
              <a:gd name="connsiteX8" fmla="*/ 3130202 w 4211600"/>
              <a:gd name="connsiteY8" fmla="*/ 1023386 h 1660822"/>
              <a:gd name="connsiteX9" fmla="*/ 2914657 w 4211600"/>
              <a:gd name="connsiteY9" fmla="*/ 1068058 h 1660822"/>
              <a:gd name="connsiteX10" fmla="*/ 2582149 w 4211600"/>
              <a:gd name="connsiteY10" fmla="*/ 1138924 h 1660822"/>
              <a:gd name="connsiteX11" fmla="*/ 2483958 w 4211600"/>
              <a:gd name="connsiteY11" fmla="*/ 1162356 h 1660822"/>
              <a:gd name="connsiteX12" fmla="*/ 2123750 w 4211600"/>
              <a:gd name="connsiteY12" fmla="*/ 1238651 h 1660822"/>
              <a:gd name="connsiteX13" fmla="*/ 1761444 w 4211600"/>
              <a:gd name="connsiteY13" fmla="*/ 1273417 h 1660822"/>
              <a:gd name="connsiteX14" fmla="*/ 1608382 w 4211600"/>
              <a:gd name="connsiteY14" fmla="*/ 1284466 h 1660822"/>
              <a:gd name="connsiteX15" fmla="*/ 999942 w 4211600"/>
              <a:gd name="connsiteY15" fmla="*/ 1354284 h 1660822"/>
              <a:gd name="connsiteX16" fmla="*/ 484705 w 4211600"/>
              <a:gd name="connsiteY16" fmla="*/ 1450487 h 1660822"/>
              <a:gd name="connsiteX17" fmla="*/ 113310 w 4211600"/>
              <a:gd name="connsiteY17" fmla="*/ 1613700 h 1660822"/>
              <a:gd name="connsiteX18" fmla="*/ 39668 w 4211600"/>
              <a:gd name="connsiteY18" fmla="*/ 1660822 h 1660822"/>
              <a:gd name="connsiteX19" fmla="*/ 0 w 4211600"/>
              <a:gd name="connsiteY19" fmla="*/ 1660822 h 1660822"/>
              <a:gd name="connsiteX20" fmla="*/ 96701 w 4211600"/>
              <a:gd name="connsiteY20" fmla="*/ 1598934 h 1660822"/>
              <a:gd name="connsiteX21" fmla="*/ 474335 w 4211600"/>
              <a:gd name="connsiteY21" fmla="*/ 1433056 h 1660822"/>
              <a:gd name="connsiteX22" fmla="*/ 994299 w 4211600"/>
              <a:gd name="connsiteY22" fmla="*/ 1335806 h 1660822"/>
              <a:gd name="connsiteX23" fmla="*/ 1605231 w 4211600"/>
              <a:gd name="connsiteY23" fmla="*/ 1265702 h 1660822"/>
              <a:gd name="connsiteX24" fmla="*/ 1758819 w 4211600"/>
              <a:gd name="connsiteY24" fmla="*/ 1254558 h 1660822"/>
              <a:gd name="connsiteX25" fmla="*/ 2118106 w 4211600"/>
              <a:gd name="connsiteY25" fmla="*/ 1220077 h 1660822"/>
              <a:gd name="connsiteX26" fmla="*/ 2475557 w 4211600"/>
              <a:gd name="connsiteY26" fmla="*/ 1144353 h 1660822"/>
              <a:gd name="connsiteX27" fmla="*/ 2573878 w 4211600"/>
              <a:gd name="connsiteY27" fmla="*/ 1120827 h 1660822"/>
              <a:gd name="connsiteX28" fmla="*/ 2907437 w 4211600"/>
              <a:gd name="connsiteY28" fmla="*/ 1049675 h 1660822"/>
              <a:gd name="connsiteX29" fmla="*/ 3122589 w 4211600"/>
              <a:gd name="connsiteY29" fmla="*/ 1005098 h 1660822"/>
              <a:gd name="connsiteX30" fmla="*/ 3391169 w 4211600"/>
              <a:gd name="connsiteY30" fmla="*/ 935756 h 1660822"/>
              <a:gd name="connsiteX31" fmla="*/ 3642290 w 4211600"/>
              <a:gd name="connsiteY31" fmla="*/ 806216 h 1660822"/>
              <a:gd name="connsiteX32" fmla="*/ 3825937 w 4211600"/>
              <a:gd name="connsiteY32" fmla="*/ 594475 h 1660822"/>
              <a:gd name="connsiteX33" fmla="*/ 3861381 w 4211600"/>
              <a:gd name="connsiteY33" fmla="*/ 544755 h 1660822"/>
              <a:gd name="connsiteX34" fmla="*/ 3950381 w 4211600"/>
              <a:gd name="connsiteY34" fmla="*/ 427978 h 1660822"/>
              <a:gd name="connsiteX35" fmla="*/ 4112370 w 4211600"/>
              <a:gd name="connsiteY35" fmla="*/ 201378 h 1660822"/>
              <a:gd name="connsiteX36" fmla="*/ 4195989 w 4211600"/>
              <a:gd name="connsiteY36" fmla="*/ 33834 h 1660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211600" h="1660822">
                <a:moveTo>
                  <a:pt x="4211600" y="0"/>
                </a:moveTo>
                <a:lnTo>
                  <a:pt x="4211600" y="58430"/>
                </a:lnTo>
                <a:lnTo>
                  <a:pt x="4136524" y="208808"/>
                </a:lnTo>
                <a:cubicBezTo>
                  <a:pt x="4089791" y="287770"/>
                  <a:pt x="4030588" y="363780"/>
                  <a:pt x="3973354" y="437313"/>
                </a:cubicBezTo>
                <a:cubicBezTo>
                  <a:pt x="3943819" y="475222"/>
                  <a:pt x="3913231" y="514465"/>
                  <a:pt x="3884746" y="553613"/>
                </a:cubicBezTo>
                <a:cubicBezTo>
                  <a:pt x="3872801" y="569996"/>
                  <a:pt x="3861119" y="586569"/>
                  <a:pt x="3849435" y="603143"/>
                </a:cubicBezTo>
                <a:cubicBezTo>
                  <a:pt x="3796665" y="678009"/>
                  <a:pt x="3742187" y="755352"/>
                  <a:pt x="3661849" y="819075"/>
                </a:cubicBezTo>
                <a:cubicBezTo>
                  <a:pt x="3596214" y="871176"/>
                  <a:pt x="3509050" y="916230"/>
                  <a:pt x="3402589" y="952996"/>
                </a:cubicBezTo>
                <a:cubicBezTo>
                  <a:pt x="3312406" y="984048"/>
                  <a:pt x="3215660" y="1005003"/>
                  <a:pt x="3130202" y="1023386"/>
                </a:cubicBezTo>
                <a:cubicBezTo>
                  <a:pt x="3058529" y="1038816"/>
                  <a:pt x="2985412" y="1053675"/>
                  <a:pt x="2914657" y="1068058"/>
                </a:cubicBezTo>
                <a:cubicBezTo>
                  <a:pt x="2805176" y="1090251"/>
                  <a:pt x="2692021" y="1113207"/>
                  <a:pt x="2582149" y="1138924"/>
                </a:cubicBezTo>
                <a:cubicBezTo>
                  <a:pt x="2549330" y="1146639"/>
                  <a:pt x="2516644" y="1154450"/>
                  <a:pt x="2483958" y="1162356"/>
                </a:cubicBezTo>
                <a:cubicBezTo>
                  <a:pt x="2367257" y="1190550"/>
                  <a:pt x="2246621" y="1219601"/>
                  <a:pt x="2123750" y="1238651"/>
                </a:cubicBezTo>
                <a:cubicBezTo>
                  <a:pt x="2004294" y="1257129"/>
                  <a:pt x="1880769" y="1265416"/>
                  <a:pt x="1761444" y="1273417"/>
                </a:cubicBezTo>
                <a:cubicBezTo>
                  <a:pt x="1711167" y="1276751"/>
                  <a:pt x="1659184" y="1280275"/>
                  <a:pt x="1608382" y="1284466"/>
                </a:cubicBezTo>
                <a:cubicBezTo>
                  <a:pt x="1408589" y="1300944"/>
                  <a:pt x="1214570" y="1325805"/>
                  <a:pt x="999942" y="1354284"/>
                </a:cubicBezTo>
                <a:cubicBezTo>
                  <a:pt x="826403" y="1377240"/>
                  <a:pt x="647744" y="1400957"/>
                  <a:pt x="484705" y="1450487"/>
                </a:cubicBezTo>
                <a:cubicBezTo>
                  <a:pt x="355831" y="1489635"/>
                  <a:pt x="231387" y="1544374"/>
                  <a:pt x="113310" y="1613700"/>
                </a:cubicBezTo>
                <a:lnTo>
                  <a:pt x="39668" y="1660822"/>
                </a:lnTo>
                <a:lnTo>
                  <a:pt x="0" y="1660822"/>
                </a:lnTo>
                <a:lnTo>
                  <a:pt x="96701" y="1598934"/>
                </a:lnTo>
                <a:cubicBezTo>
                  <a:pt x="216635" y="1528533"/>
                  <a:pt x="343196" y="1472919"/>
                  <a:pt x="474335" y="1433056"/>
                </a:cubicBezTo>
                <a:cubicBezTo>
                  <a:pt x="639999" y="1382669"/>
                  <a:pt x="820102" y="1358856"/>
                  <a:pt x="994299" y="1335806"/>
                </a:cubicBezTo>
                <a:cubicBezTo>
                  <a:pt x="1210239" y="1307231"/>
                  <a:pt x="1404650" y="1282275"/>
                  <a:pt x="1605231" y="1265702"/>
                </a:cubicBezTo>
                <a:cubicBezTo>
                  <a:pt x="1656428" y="1261511"/>
                  <a:pt x="1708411" y="1257987"/>
                  <a:pt x="1758819" y="1254558"/>
                </a:cubicBezTo>
                <a:cubicBezTo>
                  <a:pt x="1877487" y="1246557"/>
                  <a:pt x="2000094" y="1238365"/>
                  <a:pt x="2118106" y="1220077"/>
                </a:cubicBezTo>
                <a:cubicBezTo>
                  <a:pt x="2239531" y="1201313"/>
                  <a:pt x="2359513" y="1172357"/>
                  <a:pt x="2475557" y="1144353"/>
                </a:cubicBezTo>
                <a:cubicBezTo>
                  <a:pt x="2508243" y="1136448"/>
                  <a:pt x="2541060" y="1128542"/>
                  <a:pt x="2573878" y="1120827"/>
                </a:cubicBezTo>
                <a:cubicBezTo>
                  <a:pt x="2684276" y="1094919"/>
                  <a:pt x="2797694" y="1071963"/>
                  <a:pt x="2907437" y="1049675"/>
                </a:cubicBezTo>
                <a:cubicBezTo>
                  <a:pt x="2978061" y="1035387"/>
                  <a:pt x="3051178" y="1020528"/>
                  <a:pt x="3122589" y="1005098"/>
                </a:cubicBezTo>
                <a:cubicBezTo>
                  <a:pt x="3206997" y="986810"/>
                  <a:pt x="3302823" y="966141"/>
                  <a:pt x="3391169" y="935756"/>
                </a:cubicBezTo>
                <a:cubicBezTo>
                  <a:pt x="3494479" y="900132"/>
                  <a:pt x="3578886" y="856508"/>
                  <a:pt x="3642290" y="806216"/>
                </a:cubicBezTo>
                <a:cubicBezTo>
                  <a:pt x="3720133" y="744303"/>
                  <a:pt x="3773953" y="668103"/>
                  <a:pt x="3825937" y="594475"/>
                </a:cubicBezTo>
                <a:cubicBezTo>
                  <a:pt x="3837621" y="577902"/>
                  <a:pt x="3849435" y="561233"/>
                  <a:pt x="3861381" y="544755"/>
                </a:cubicBezTo>
                <a:cubicBezTo>
                  <a:pt x="3889997" y="505416"/>
                  <a:pt x="3920715" y="465983"/>
                  <a:pt x="3950381" y="427978"/>
                </a:cubicBezTo>
                <a:cubicBezTo>
                  <a:pt x="4007353" y="354921"/>
                  <a:pt x="4066163" y="279388"/>
                  <a:pt x="4112370" y="201378"/>
                </a:cubicBezTo>
                <a:cubicBezTo>
                  <a:pt x="4144662" y="146800"/>
                  <a:pt x="4170785" y="89364"/>
                  <a:pt x="4195989" y="338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6" name="Graphic 141">
            <a:extLst>
              <a:ext uri="{FF2B5EF4-FFF2-40B4-BE49-F238E27FC236}">
                <a16:creationId xmlns:a16="http://schemas.microsoft.com/office/drawing/2014/main" id="{03E9870D-4BBA-43AF-8D44-BBADF020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15178"/>
            <a:ext cx="2198951" cy="3331254"/>
            <a:chOff x="4473129" y="923925"/>
            <a:chExt cx="3308947" cy="5012817"/>
          </a:xfrm>
          <a:noFill/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4BC5055-C77D-43CD-BB1D-A77B6779CD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85988" y="924020"/>
              <a:ext cx="3296088" cy="5012722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B12D0B8-9385-489A-85AE-3D14AD0BA2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923925"/>
              <a:ext cx="2977477" cy="462714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158A14A-147E-4130-A5E2-38FD84B181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94561" y="923925"/>
              <a:ext cx="2356712" cy="4118991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5B8B1EB-5E2B-472C-AE60-2EC5961F16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923925"/>
              <a:ext cx="2059193" cy="3980116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4F5BD77-58D7-4B61-A666-1B4139A63A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85131" y="1719357"/>
              <a:ext cx="743796" cy="2867501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F5CBEC6B-EDB6-40B8-8771-E5AF41B8D6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1912731"/>
              <a:ext cx="597294" cy="2543540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91BD0EE8-AA47-4044-9251-9F5A4B8201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91417" y="2227197"/>
              <a:ext cx="389425" cy="2011236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5" name="Graphic 157">
            <a:extLst>
              <a:ext uri="{FF2B5EF4-FFF2-40B4-BE49-F238E27FC236}">
                <a16:creationId xmlns:a16="http://schemas.microsoft.com/office/drawing/2014/main" id="{C3279E8D-2BAA-4CB1-834B-09FADD54DE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610600" y="3276600"/>
            <a:ext cx="3529260" cy="3581398"/>
            <a:chOff x="4114800" y="1423987"/>
            <a:chExt cx="3961542" cy="4007547"/>
          </a:xfrm>
          <a:noFill/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3456F18E-4F61-486D-9CD6-65B30372C5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114800" y="1423987"/>
              <a:ext cx="3946874" cy="3989641"/>
            </a:xfrm>
            <a:custGeom>
              <a:avLst/>
              <a:gdLst>
                <a:gd name="connsiteX0" fmla="*/ 0 w 3946874"/>
                <a:gd name="connsiteY0" fmla="*/ 3989641 h 3989641"/>
                <a:gd name="connsiteX1" fmla="*/ 79439 w 3946874"/>
                <a:gd name="connsiteY1" fmla="*/ 3891153 h 3989641"/>
                <a:gd name="connsiteX2" fmla="*/ 297371 w 3946874"/>
                <a:gd name="connsiteY2" fmla="*/ 3626930 h 3989641"/>
                <a:gd name="connsiteX3" fmla="*/ 454343 w 3946874"/>
                <a:gd name="connsiteY3" fmla="*/ 3440335 h 3989641"/>
                <a:gd name="connsiteX4" fmla="*/ 622363 w 3946874"/>
                <a:gd name="connsiteY4" fmla="*/ 3290697 h 3989641"/>
                <a:gd name="connsiteX5" fmla="*/ 927068 w 3946874"/>
                <a:gd name="connsiteY5" fmla="*/ 3087434 h 3989641"/>
                <a:gd name="connsiteX6" fmla="*/ 1176338 w 3946874"/>
                <a:gd name="connsiteY6" fmla="*/ 2915603 h 3989641"/>
                <a:gd name="connsiteX7" fmla="*/ 1394270 w 3946874"/>
                <a:gd name="connsiteY7" fmla="*/ 2780729 h 3989641"/>
                <a:gd name="connsiteX8" fmla="*/ 1601057 w 3946874"/>
                <a:gd name="connsiteY8" fmla="*/ 2723483 h 3989641"/>
                <a:gd name="connsiteX9" fmla="*/ 1756220 w 3946874"/>
                <a:gd name="connsiteY9" fmla="*/ 2743772 h 3989641"/>
                <a:gd name="connsiteX10" fmla="*/ 1889189 w 3946874"/>
                <a:gd name="connsiteY10" fmla="*/ 2765965 h 3989641"/>
                <a:gd name="connsiteX11" fmla="*/ 2007394 w 3946874"/>
                <a:gd name="connsiteY11" fmla="*/ 2765965 h 3989641"/>
                <a:gd name="connsiteX12" fmla="*/ 2184654 w 3946874"/>
                <a:gd name="connsiteY12" fmla="*/ 2671763 h 3989641"/>
                <a:gd name="connsiteX13" fmla="*/ 2372773 w 3946874"/>
                <a:gd name="connsiteY13" fmla="*/ 2538984 h 3989641"/>
                <a:gd name="connsiteX14" fmla="*/ 2439543 w 3946874"/>
                <a:gd name="connsiteY14" fmla="*/ 2510504 h 3989641"/>
                <a:gd name="connsiteX15" fmla="*/ 2650617 w 3946874"/>
                <a:gd name="connsiteY15" fmla="*/ 2434781 h 3989641"/>
                <a:gd name="connsiteX16" fmla="*/ 2785110 w 3946874"/>
                <a:gd name="connsiteY16" fmla="*/ 2383060 h 3989641"/>
                <a:gd name="connsiteX17" fmla="*/ 2897315 w 3946874"/>
                <a:gd name="connsiteY17" fmla="*/ 2318861 h 3989641"/>
                <a:gd name="connsiteX18" fmla="*/ 2997994 w 3946874"/>
                <a:gd name="connsiteY18" fmla="*/ 2226183 h 3989641"/>
                <a:gd name="connsiteX19" fmla="*/ 3061240 w 3946874"/>
                <a:gd name="connsiteY19" fmla="*/ 2141506 h 3989641"/>
                <a:gd name="connsiteX20" fmla="*/ 3152108 w 3946874"/>
                <a:gd name="connsiteY20" fmla="*/ 2005203 h 3989641"/>
                <a:gd name="connsiteX21" fmla="*/ 3274124 w 3946874"/>
                <a:gd name="connsiteY21" fmla="*/ 1871567 h 3989641"/>
                <a:gd name="connsiteX22" fmla="*/ 3388138 w 3946874"/>
                <a:gd name="connsiteY22" fmla="*/ 1770888 h 3989641"/>
                <a:gd name="connsiteX23" fmla="*/ 3466529 w 3946874"/>
                <a:gd name="connsiteY23" fmla="*/ 1679162 h 3989641"/>
                <a:gd name="connsiteX24" fmla="*/ 3538633 w 3946874"/>
                <a:gd name="connsiteY24" fmla="*/ 1551718 h 3989641"/>
                <a:gd name="connsiteX25" fmla="*/ 3588544 w 3946874"/>
                <a:gd name="connsiteY25" fmla="*/ 1376172 h 3989641"/>
                <a:gd name="connsiteX26" fmla="*/ 3597402 w 3946874"/>
                <a:gd name="connsiteY26" fmla="*/ 1293305 h 3989641"/>
                <a:gd name="connsiteX27" fmla="*/ 3721227 w 3946874"/>
                <a:gd name="connsiteY27" fmla="*/ 880491 h 3989641"/>
                <a:gd name="connsiteX28" fmla="*/ 3761137 w 3946874"/>
                <a:gd name="connsiteY28" fmla="*/ 463677 h 3989641"/>
                <a:gd name="connsiteX29" fmla="*/ 3946874 w 3946874"/>
                <a:gd name="connsiteY29" fmla="*/ 0 h 398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946874" h="3989641">
                  <a:moveTo>
                    <a:pt x="0" y="3989641"/>
                  </a:moveTo>
                  <a:cubicBezTo>
                    <a:pt x="19050" y="3957257"/>
                    <a:pt x="50959" y="3916013"/>
                    <a:pt x="79439" y="3891153"/>
                  </a:cubicBezTo>
                  <a:cubicBezTo>
                    <a:pt x="165544" y="3815906"/>
                    <a:pt x="227933" y="3717989"/>
                    <a:pt x="297371" y="3626930"/>
                  </a:cubicBezTo>
                  <a:cubicBezTo>
                    <a:pt x="346615" y="3562255"/>
                    <a:pt x="398050" y="3499009"/>
                    <a:pt x="454343" y="3440335"/>
                  </a:cubicBezTo>
                  <a:cubicBezTo>
                    <a:pt x="506349" y="3386042"/>
                    <a:pt x="562642" y="3336227"/>
                    <a:pt x="622363" y="3290697"/>
                  </a:cubicBezTo>
                  <a:cubicBezTo>
                    <a:pt x="719519" y="3216688"/>
                    <a:pt x="824960" y="3154585"/>
                    <a:pt x="927068" y="3087434"/>
                  </a:cubicBezTo>
                  <a:cubicBezTo>
                    <a:pt x="1011365" y="3031998"/>
                    <a:pt x="1093565" y="2973324"/>
                    <a:pt x="1176338" y="2915603"/>
                  </a:cubicBezTo>
                  <a:cubicBezTo>
                    <a:pt x="1246537" y="2866644"/>
                    <a:pt x="1317308" y="2818066"/>
                    <a:pt x="1394270" y="2780729"/>
                  </a:cubicBezTo>
                  <a:cubicBezTo>
                    <a:pt x="1459421" y="2749106"/>
                    <a:pt x="1528763" y="2724436"/>
                    <a:pt x="1601057" y="2723483"/>
                  </a:cubicBezTo>
                  <a:cubicBezTo>
                    <a:pt x="1653350" y="2722721"/>
                    <a:pt x="1704785" y="2733485"/>
                    <a:pt x="1756220" y="2743772"/>
                  </a:cubicBezTo>
                  <a:cubicBezTo>
                    <a:pt x="1800320" y="2752630"/>
                    <a:pt x="1844612" y="2760250"/>
                    <a:pt x="1889189" y="2765965"/>
                  </a:cubicBezTo>
                  <a:cubicBezTo>
                    <a:pt x="1928622" y="2771013"/>
                    <a:pt x="1968437" y="2773299"/>
                    <a:pt x="2007394" y="2765965"/>
                  </a:cubicBezTo>
                  <a:cubicBezTo>
                    <a:pt x="2073878" y="2753487"/>
                    <a:pt x="2130647" y="2712911"/>
                    <a:pt x="2184654" y="2671763"/>
                  </a:cubicBezTo>
                  <a:cubicBezTo>
                    <a:pt x="2245900" y="2625090"/>
                    <a:pt x="2304002" y="2573465"/>
                    <a:pt x="2372773" y="2538984"/>
                  </a:cubicBezTo>
                  <a:cubicBezTo>
                    <a:pt x="2394395" y="2528126"/>
                    <a:pt x="2416874" y="2518982"/>
                    <a:pt x="2439543" y="2510504"/>
                  </a:cubicBezTo>
                  <a:cubicBezTo>
                    <a:pt x="2509552" y="2484215"/>
                    <a:pt x="2580037" y="2459450"/>
                    <a:pt x="2650617" y="2434781"/>
                  </a:cubicBezTo>
                  <a:cubicBezTo>
                    <a:pt x="2695956" y="2418874"/>
                    <a:pt x="2741295" y="2402872"/>
                    <a:pt x="2785110" y="2383060"/>
                  </a:cubicBezTo>
                  <a:cubicBezTo>
                    <a:pt x="2824448" y="2365248"/>
                    <a:pt x="2862358" y="2344198"/>
                    <a:pt x="2897315" y="2318861"/>
                  </a:cubicBezTo>
                  <a:cubicBezTo>
                    <a:pt x="2934367" y="2292096"/>
                    <a:pt x="2968085" y="2260854"/>
                    <a:pt x="2997994" y="2226183"/>
                  </a:cubicBezTo>
                  <a:cubicBezTo>
                    <a:pt x="3020949" y="2199513"/>
                    <a:pt x="3041714" y="2170938"/>
                    <a:pt x="3061240" y="2141506"/>
                  </a:cubicBezTo>
                  <a:cubicBezTo>
                    <a:pt x="3091529" y="2095976"/>
                    <a:pt x="3119533" y="2049018"/>
                    <a:pt x="3152108" y="2005203"/>
                  </a:cubicBezTo>
                  <a:cubicBezTo>
                    <a:pt x="3188113" y="1956626"/>
                    <a:pt x="3229261" y="1912144"/>
                    <a:pt x="3274124" y="1871567"/>
                  </a:cubicBezTo>
                  <a:cubicBezTo>
                    <a:pt x="3311747" y="1837563"/>
                    <a:pt x="3351848" y="1806321"/>
                    <a:pt x="3388138" y="1770888"/>
                  </a:cubicBezTo>
                  <a:cubicBezTo>
                    <a:pt x="3416999" y="1742694"/>
                    <a:pt x="3443002" y="1711833"/>
                    <a:pt x="3466529" y="1679162"/>
                  </a:cubicBezTo>
                  <a:cubicBezTo>
                    <a:pt x="3495008" y="1639348"/>
                    <a:pt x="3519392" y="1596771"/>
                    <a:pt x="3538633" y="1551718"/>
                  </a:cubicBezTo>
                  <a:cubicBezTo>
                    <a:pt x="3562731" y="1495616"/>
                    <a:pt x="3578924" y="1436465"/>
                    <a:pt x="3588544" y="1376172"/>
                  </a:cubicBezTo>
                  <a:cubicBezTo>
                    <a:pt x="3592925" y="1348740"/>
                    <a:pt x="3595688" y="1321022"/>
                    <a:pt x="3597402" y="1293305"/>
                  </a:cubicBezTo>
                  <a:cubicBezTo>
                    <a:pt x="3605974" y="1155859"/>
                    <a:pt x="3717703" y="1018127"/>
                    <a:pt x="3721227" y="880491"/>
                  </a:cubicBezTo>
                  <a:cubicBezTo>
                    <a:pt x="3724751" y="740855"/>
                    <a:pt x="3743135" y="602171"/>
                    <a:pt x="3761137" y="463677"/>
                  </a:cubicBezTo>
                  <a:cubicBezTo>
                    <a:pt x="3776186" y="347758"/>
                    <a:pt x="3934968" y="116205"/>
                    <a:pt x="3946874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18DDF45-08F0-46B6-A0B7-133735C94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95978" y="2441733"/>
              <a:ext cx="3665410" cy="2985611"/>
            </a:xfrm>
            <a:custGeom>
              <a:avLst/>
              <a:gdLst>
                <a:gd name="connsiteX0" fmla="*/ 0 w 3665410"/>
                <a:gd name="connsiteY0" fmla="*/ 2985611 h 2985611"/>
                <a:gd name="connsiteX1" fmla="*/ 166211 w 3665410"/>
                <a:gd name="connsiteY1" fmla="*/ 2699766 h 2985611"/>
                <a:gd name="connsiteX2" fmla="*/ 397002 w 3665410"/>
                <a:gd name="connsiteY2" fmla="*/ 2414969 h 2985611"/>
                <a:gd name="connsiteX3" fmla="*/ 620173 w 3665410"/>
                <a:gd name="connsiteY3" fmla="*/ 2237899 h 2985611"/>
                <a:gd name="connsiteX4" fmla="*/ 823341 w 3665410"/>
                <a:gd name="connsiteY4" fmla="*/ 2085499 h 2985611"/>
                <a:gd name="connsiteX5" fmla="*/ 1089565 w 3665410"/>
                <a:gd name="connsiteY5" fmla="*/ 1911477 h 2985611"/>
                <a:gd name="connsiteX6" fmla="*/ 1145000 w 3665410"/>
                <a:gd name="connsiteY6" fmla="*/ 1886807 h 2985611"/>
                <a:gd name="connsiteX7" fmla="*/ 1375791 w 3665410"/>
                <a:gd name="connsiteY7" fmla="*/ 1842135 h 2985611"/>
                <a:gd name="connsiteX8" fmla="*/ 1486567 w 3665410"/>
                <a:gd name="connsiteY8" fmla="*/ 1857566 h 2985611"/>
                <a:gd name="connsiteX9" fmla="*/ 1568101 w 3665410"/>
                <a:gd name="connsiteY9" fmla="*/ 1871377 h 2985611"/>
                <a:gd name="connsiteX10" fmla="*/ 1810607 w 3665410"/>
                <a:gd name="connsiteY10" fmla="*/ 1871377 h 2985611"/>
                <a:gd name="connsiteX11" fmla="*/ 1997964 w 3665410"/>
                <a:gd name="connsiteY11" fmla="*/ 1790605 h 2985611"/>
                <a:gd name="connsiteX12" fmla="*/ 2109883 w 3665410"/>
                <a:gd name="connsiteY12" fmla="*/ 1702784 h 2985611"/>
                <a:gd name="connsiteX13" fmla="*/ 2321433 w 3665410"/>
                <a:gd name="connsiteY13" fmla="*/ 1552384 h 2985611"/>
                <a:gd name="connsiteX14" fmla="*/ 2558891 w 3665410"/>
                <a:gd name="connsiteY14" fmla="*/ 1453420 h 2985611"/>
                <a:gd name="connsiteX15" fmla="*/ 2709767 w 3665410"/>
                <a:gd name="connsiteY15" fmla="*/ 1377887 h 2985611"/>
                <a:gd name="connsiteX16" fmla="*/ 2885408 w 3665410"/>
                <a:gd name="connsiteY16" fmla="*/ 1237393 h 2985611"/>
                <a:gd name="connsiteX17" fmla="*/ 3017711 w 3665410"/>
                <a:gd name="connsiteY17" fmla="*/ 1072229 h 2985611"/>
                <a:gd name="connsiteX18" fmla="*/ 3150680 w 3665410"/>
                <a:gd name="connsiteY18" fmla="*/ 921830 h 2985611"/>
                <a:gd name="connsiteX19" fmla="*/ 3255169 w 3665410"/>
                <a:gd name="connsiteY19" fmla="*/ 801815 h 2985611"/>
                <a:gd name="connsiteX20" fmla="*/ 3339275 w 3665410"/>
                <a:gd name="connsiteY20" fmla="*/ 694182 h 2985611"/>
                <a:gd name="connsiteX21" fmla="*/ 3409188 w 3665410"/>
                <a:gd name="connsiteY21" fmla="*/ 546926 h 2985611"/>
                <a:gd name="connsiteX22" fmla="*/ 3464243 w 3665410"/>
                <a:gd name="connsiteY22" fmla="*/ 347663 h 2985611"/>
                <a:gd name="connsiteX23" fmla="*/ 3665411 w 3665410"/>
                <a:gd name="connsiteY23" fmla="*/ 0 h 29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665410" h="2985611">
                  <a:moveTo>
                    <a:pt x="0" y="2985611"/>
                  </a:moveTo>
                  <a:cubicBezTo>
                    <a:pt x="0" y="2985611"/>
                    <a:pt x="86773" y="2802827"/>
                    <a:pt x="166211" y="2699766"/>
                  </a:cubicBezTo>
                  <a:cubicBezTo>
                    <a:pt x="240983" y="2602706"/>
                    <a:pt x="309182" y="2500122"/>
                    <a:pt x="397002" y="2414969"/>
                  </a:cubicBezTo>
                  <a:cubicBezTo>
                    <a:pt x="465296" y="2348865"/>
                    <a:pt x="543592" y="2294477"/>
                    <a:pt x="620173" y="2237899"/>
                  </a:cubicBezTo>
                  <a:cubicBezTo>
                    <a:pt x="688277" y="2187607"/>
                    <a:pt x="755333" y="2135886"/>
                    <a:pt x="823341" y="2085499"/>
                  </a:cubicBezTo>
                  <a:cubicBezTo>
                    <a:pt x="908685" y="2022253"/>
                    <a:pt x="994791" y="1959197"/>
                    <a:pt x="1089565" y="1911477"/>
                  </a:cubicBezTo>
                  <a:cubicBezTo>
                    <a:pt x="1107662" y="1902428"/>
                    <a:pt x="1126141" y="1894141"/>
                    <a:pt x="1145000" y="1886807"/>
                  </a:cubicBezTo>
                  <a:cubicBezTo>
                    <a:pt x="1218819" y="1858232"/>
                    <a:pt x="1296924" y="1838611"/>
                    <a:pt x="1375791" y="1842135"/>
                  </a:cubicBezTo>
                  <a:cubicBezTo>
                    <a:pt x="1413129" y="1843754"/>
                    <a:pt x="1449896" y="1850422"/>
                    <a:pt x="1486567" y="1857566"/>
                  </a:cubicBezTo>
                  <a:cubicBezTo>
                    <a:pt x="1513618" y="1862804"/>
                    <a:pt x="1540859" y="1867376"/>
                    <a:pt x="1568101" y="1871377"/>
                  </a:cubicBezTo>
                  <a:cubicBezTo>
                    <a:pt x="1648778" y="1883188"/>
                    <a:pt x="1730978" y="1887665"/>
                    <a:pt x="1810607" y="1871377"/>
                  </a:cubicBezTo>
                  <a:cubicBezTo>
                    <a:pt x="1877854" y="1857661"/>
                    <a:pt x="1941100" y="1829086"/>
                    <a:pt x="1997964" y="1790605"/>
                  </a:cubicBezTo>
                  <a:cubicBezTo>
                    <a:pt x="2037302" y="1764030"/>
                    <a:pt x="2073497" y="1733264"/>
                    <a:pt x="2109883" y="1702784"/>
                  </a:cubicBezTo>
                  <a:cubicBezTo>
                    <a:pt x="2176367" y="1647063"/>
                    <a:pt x="2244852" y="1593151"/>
                    <a:pt x="2321433" y="1552384"/>
                  </a:cubicBezTo>
                  <a:cubicBezTo>
                    <a:pt x="2397157" y="1512094"/>
                    <a:pt x="2479548" y="1486281"/>
                    <a:pt x="2558891" y="1453420"/>
                  </a:cubicBezTo>
                  <a:cubicBezTo>
                    <a:pt x="2610898" y="1431798"/>
                    <a:pt x="2661571" y="1407033"/>
                    <a:pt x="2709767" y="1377887"/>
                  </a:cubicBezTo>
                  <a:cubicBezTo>
                    <a:pt x="2774252" y="1338929"/>
                    <a:pt x="2834069" y="1292447"/>
                    <a:pt x="2885408" y="1237393"/>
                  </a:cubicBezTo>
                  <a:cubicBezTo>
                    <a:pt x="2933605" y="1185767"/>
                    <a:pt x="2973324" y="1127093"/>
                    <a:pt x="3017711" y="1072229"/>
                  </a:cubicBezTo>
                  <a:cubicBezTo>
                    <a:pt x="3059811" y="1020223"/>
                    <a:pt x="3105912" y="971645"/>
                    <a:pt x="3150680" y="921830"/>
                  </a:cubicBezTo>
                  <a:cubicBezTo>
                    <a:pt x="3186113" y="882396"/>
                    <a:pt x="3220593" y="842010"/>
                    <a:pt x="3255169" y="801815"/>
                  </a:cubicBezTo>
                  <a:cubicBezTo>
                    <a:pt x="3284887" y="767239"/>
                    <a:pt x="3314605" y="732473"/>
                    <a:pt x="3339275" y="694182"/>
                  </a:cubicBezTo>
                  <a:cubicBezTo>
                    <a:pt x="3368707" y="648367"/>
                    <a:pt x="3390138" y="597980"/>
                    <a:pt x="3409188" y="546926"/>
                  </a:cubicBezTo>
                  <a:cubicBezTo>
                    <a:pt x="3433382" y="482156"/>
                    <a:pt x="3453384" y="415861"/>
                    <a:pt x="3464243" y="347663"/>
                  </a:cubicBezTo>
                  <a:cubicBezTo>
                    <a:pt x="3476244" y="272224"/>
                    <a:pt x="3661696" y="76295"/>
                    <a:pt x="366541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9D0CC0F-710D-43F4-BC86-7637674201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90402" y="5229700"/>
              <a:ext cx="285940" cy="199072"/>
            </a:xfrm>
            <a:custGeom>
              <a:avLst/>
              <a:gdLst>
                <a:gd name="connsiteX0" fmla="*/ 0 w 285940"/>
                <a:gd name="connsiteY0" fmla="*/ 199073 h 199072"/>
                <a:gd name="connsiteX1" fmla="*/ 285940 w 285940"/>
                <a:gd name="connsiteY1" fmla="*/ 0 h 199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940" h="199072">
                  <a:moveTo>
                    <a:pt x="0" y="199073"/>
                  </a:moveTo>
                  <a:cubicBezTo>
                    <a:pt x="0" y="199073"/>
                    <a:pt x="242125" y="39243"/>
                    <a:pt x="28594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6FB36AB6-CB81-495A-8A33-C0BCE67D6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393114" y="5049773"/>
              <a:ext cx="655796" cy="381190"/>
            </a:xfrm>
            <a:custGeom>
              <a:avLst/>
              <a:gdLst>
                <a:gd name="connsiteX0" fmla="*/ 0 w 655796"/>
                <a:gd name="connsiteY0" fmla="*/ 381190 h 381190"/>
                <a:gd name="connsiteX1" fmla="*/ 655796 w 655796"/>
                <a:gd name="connsiteY1" fmla="*/ 0 h 381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5796" h="381190">
                  <a:moveTo>
                    <a:pt x="0" y="381190"/>
                  </a:moveTo>
                  <a:cubicBezTo>
                    <a:pt x="0" y="381190"/>
                    <a:pt x="461105" y="172117"/>
                    <a:pt x="65579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993F7E6-ABF6-482D-BEA5-B4E607DDB4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154072" y="3867816"/>
              <a:ext cx="2907315" cy="1544764"/>
            </a:xfrm>
            <a:custGeom>
              <a:avLst/>
              <a:gdLst>
                <a:gd name="connsiteX0" fmla="*/ 0 w 2907315"/>
                <a:gd name="connsiteY0" fmla="*/ 1544764 h 1544764"/>
                <a:gd name="connsiteX1" fmla="*/ 201644 w 2907315"/>
                <a:gd name="connsiteY1" fmla="*/ 1352550 h 1544764"/>
                <a:gd name="connsiteX2" fmla="*/ 423196 w 2907315"/>
                <a:gd name="connsiteY2" fmla="*/ 1196054 h 1544764"/>
                <a:gd name="connsiteX3" fmla="*/ 782193 w 2907315"/>
                <a:gd name="connsiteY3" fmla="*/ 1099947 h 1544764"/>
                <a:gd name="connsiteX4" fmla="*/ 1052513 w 2907315"/>
                <a:gd name="connsiteY4" fmla="*/ 1042321 h 1544764"/>
                <a:gd name="connsiteX5" fmla="*/ 1311783 w 2907315"/>
                <a:gd name="connsiteY5" fmla="*/ 1056037 h 1544764"/>
                <a:gd name="connsiteX6" fmla="*/ 1484662 w 2907315"/>
                <a:gd name="connsiteY6" fmla="*/ 1083469 h 1544764"/>
                <a:gd name="connsiteX7" fmla="*/ 1788224 w 2907315"/>
                <a:gd name="connsiteY7" fmla="*/ 1023080 h 1544764"/>
                <a:gd name="connsiteX8" fmla="*/ 2269045 w 2907315"/>
                <a:gd name="connsiteY8" fmla="*/ 734758 h 1544764"/>
                <a:gd name="connsiteX9" fmla="*/ 2534984 w 2907315"/>
                <a:gd name="connsiteY9" fmla="*/ 572738 h 1544764"/>
                <a:gd name="connsiteX10" fmla="*/ 2907316 w 2907315"/>
                <a:gd name="connsiteY10" fmla="*/ 0 h 154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07315" h="1544764">
                  <a:moveTo>
                    <a:pt x="0" y="1544764"/>
                  </a:moveTo>
                  <a:cubicBezTo>
                    <a:pt x="0" y="1544764"/>
                    <a:pt x="98012" y="1443990"/>
                    <a:pt x="201644" y="1352550"/>
                  </a:cubicBezTo>
                  <a:cubicBezTo>
                    <a:pt x="271272" y="1291209"/>
                    <a:pt x="343662" y="1234249"/>
                    <a:pt x="423196" y="1196054"/>
                  </a:cubicBezTo>
                  <a:cubicBezTo>
                    <a:pt x="537591" y="1141095"/>
                    <a:pt x="661226" y="1127189"/>
                    <a:pt x="782193" y="1099947"/>
                  </a:cubicBezTo>
                  <a:cubicBezTo>
                    <a:pt x="872300" y="1079659"/>
                    <a:pt x="961358" y="1051370"/>
                    <a:pt x="1052513" y="1042321"/>
                  </a:cubicBezTo>
                  <a:cubicBezTo>
                    <a:pt x="1139000" y="1033653"/>
                    <a:pt x="1225868" y="1040321"/>
                    <a:pt x="1311783" y="1056037"/>
                  </a:cubicBezTo>
                  <a:cubicBezTo>
                    <a:pt x="1369314" y="1066609"/>
                    <a:pt x="1426559" y="1079373"/>
                    <a:pt x="1484662" y="1083469"/>
                  </a:cubicBezTo>
                  <a:cubicBezTo>
                    <a:pt x="1587913" y="1090803"/>
                    <a:pt x="1690402" y="1064800"/>
                    <a:pt x="1788224" y="1023080"/>
                  </a:cubicBezTo>
                  <a:cubicBezTo>
                    <a:pt x="1956721" y="951262"/>
                    <a:pt x="2106549" y="825722"/>
                    <a:pt x="2269045" y="734758"/>
                  </a:cubicBezTo>
                  <a:cubicBezTo>
                    <a:pt x="2359438" y="684181"/>
                    <a:pt x="2452497" y="640556"/>
                    <a:pt x="2534984" y="572738"/>
                  </a:cubicBezTo>
                  <a:cubicBezTo>
                    <a:pt x="2673001" y="459391"/>
                    <a:pt x="2847023" y="191453"/>
                    <a:pt x="290731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CA0B097-C21A-40B4-95E4-2FFA9697F8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907946" y="3479100"/>
              <a:ext cx="3168300" cy="1952434"/>
            </a:xfrm>
            <a:custGeom>
              <a:avLst/>
              <a:gdLst>
                <a:gd name="connsiteX0" fmla="*/ 0 w 3168300"/>
                <a:gd name="connsiteY0" fmla="*/ 1952435 h 1952434"/>
                <a:gd name="connsiteX1" fmla="*/ 202121 w 3168300"/>
                <a:gd name="connsiteY1" fmla="*/ 1687068 h 1952434"/>
                <a:gd name="connsiteX2" fmla="*/ 545116 w 3168300"/>
                <a:gd name="connsiteY2" fmla="*/ 1450277 h 1952434"/>
                <a:gd name="connsiteX3" fmla="*/ 906780 w 3168300"/>
                <a:gd name="connsiteY3" fmla="*/ 1354455 h 1952434"/>
                <a:gd name="connsiteX4" fmla="*/ 1332262 w 3168300"/>
                <a:gd name="connsiteY4" fmla="*/ 1285304 h 1952434"/>
                <a:gd name="connsiteX5" fmla="*/ 1691259 w 3168300"/>
                <a:gd name="connsiteY5" fmla="*/ 1240060 h 1952434"/>
                <a:gd name="connsiteX6" fmla="*/ 2010346 w 3168300"/>
                <a:gd name="connsiteY6" fmla="*/ 1141667 h 1952434"/>
                <a:gd name="connsiteX7" fmla="*/ 2393252 w 3168300"/>
                <a:gd name="connsiteY7" fmla="*/ 1027271 h 1952434"/>
                <a:gd name="connsiteX8" fmla="*/ 2582037 w 3168300"/>
                <a:gd name="connsiteY8" fmla="*/ 958120 h 1952434"/>
                <a:gd name="connsiteX9" fmla="*/ 2760155 w 3168300"/>
                <a:gd name="connsiteY9" fmla="*/ 827723 h 1952434"/>
                <a:gd name="connsiteX10" fmla="*/ 2914364 w 3168300"/>
                <a:gd name="connsiteY10" fmla="*/ 567023 h 1952434"/>
                <a:gd name="connsiteX11" fmla="*/ 3168301 w 3168300"/>
                <a:gd name="connsiteY11" fmla="*/ 0 h 195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68300" h="1952434">
                  <a:moveTo>
                    <a:pt x="0" y="1952435"/>
                  </a:moveTo>
                  <a:cubicBezTo>
                    <a:pt x="0" y="1952435"/>
                    <a:pt x="91059" y="1796415"/>
                    <a:pt x="202121" y="1687068"/>
                  </a:cubicBezTo>
                  <a:cubicBezTo>
                    <a:pt x="301943" y="1588675"/>
                    <a:pt x="416528" y="1505617"/>
                    <a:pt x="545116" y="1450277"/>
                  </a:cubicBezTo>
                  <a:cubicBezTo>
                    <a:pt x="659987" y="1400747"/>
                    <a:pt x="783622" y="1377601"/>
                    <a:pt x="906780" y="1354455"/>
                  </a:cubicBezTo>
                  <a:cubicBezTo>
                    <a:pt x="1048036" y="1327976"/>
                    <a:pt x="1189482" y="1301972"/>
                    <a:pt x="1332262" y="1285304"/>
                  </a:cubicBezTo>
                  <a:cubicBezTo>
                    <a:pt x="1452182" y="1271302"/>
                    <a:pt x="1573340" y="1265873"/>
                    <a:pt x="1691259" y="1240060"/>
                  </a:cubicBezTo>
                  <a:cubicBezTo>
                    <a:pt x="1800035" y="1216247"/>
                    <a:pt x="1904619" y="1176718"/>
                    <a:pt x="2010346" y="1141667"/>
                  </a:cubicBezTo>
                  <a:cubicBezTo>
                    <a:pt x="2136743" y="1099661"/>
                    <a:pt x="2265902" y="1066229"/>
                    <a:pt x="2393252" y="1027271"/>
                  </a:cubicBezTo>
                  <a:cubicBezTo>
                    <a:pt x="2457450" y="1007650"/>
                    <a:pt x="2521744" y="987552"/>
                    <a:pt x="2582037" y="958120"/>
                  </a:cubicBezTo>
                  <a:cubicBezTo>
                    <a:pt x="2648807" y="925449"/>
                    <a:pt x="2710815" y="883349"/>
                    <a:pt x="2760155" y="827723"/>
                  </a:cubicBezTo>
                  <a:cubicBezTo>
                    <a:pt x="2827496" y="751904"/>
                    <a:pt x="2867978" y="657511"/>
                    <a:pt x="2914364" y="567023"/>
                  </a:cubicBezTo>
                  <a:cubicBezTo>
                    <a:pt x="2972753" y="453200"/>
                    <a:pt x="3119152" y="118015"/>
                    <a:pt x="316830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B2AF0F5-7EAA-4BAB-8DE2-D84E124170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04778" y="2976752"/>
              <a:ext cx="3356800" cy="2452020"/>
            </a:xfrm>
            <a:custGeom>
              <a:avLst/>
              <a:gdLst>
                <a:gd name="connsiteX0" fmla="*/ 0 w 3356800"/>
                <a:gd name="connsiteY0" fmla="*/ 2452021 h 2452020"/>
                <a:gd name="connsiteX1" fmla="*/ 130874 w 3356800"/>
                <a:gd name="connsiteY1" fmla="*/ 2247710 h 2452020"/>
                <a:gd name="connsiteX2" fmla="*/ 437197 w 3356800"/>
                <a:gd name="connsiteY2" fmla="*/ 1941195 h 2452020"/>
                <a:gd name="connsiteX3" fmla="*/ 737140 w 3356800"/>
                <a:gd name="connsiteY3" fmla="*/ 1736884 h 2452020"/>
                <a:gd name="connsiteX4" fmla="*/ 1031843 w 3356800"/>
                <a:gd name="connsiteY4" fmla="*/ 1685068 h 2452020"/>
                <a:gd name="connsiteX5" fmla="*/ 1287304 w 3356800"/>
                <a:gd name="connsiteY5" fmla="*/ 1655826 h 2452020"/>
                <a:gd name="connsiteX6" fmla="*/ 1471994 w 3356800"/>
                <a:gd name="connsiteY6" fmla="*/ 1634300 h 2452020"/>
                <a:gd name="connsiteX7" fmla="*/ 1898237 w 3356800"/>
                <a:gd name="connsiteY7" fmla="*/ 1512665 h 2452020"/>
                <a:gd name="connsiteX8" fmla="*/ 2229136 w 3356800"/>
                <a:gd name="connsiteY8" fmla="*/ 1355598 h 2452020"/>
                <a:gd name="connsiteX9" fmla="*/ 2512314 w 3356800"/>
                <a:gd name="connsiteY9" fmla="*/ 1238631 h 2452020"/>
                <a:gd name="connsiteX10" fmla="*/ 2758535 w 3356800"/>
                <a:gd name="connsiteY10" fmla="*/ 1096994 h 2452020"/>
                <a:gd name="connsiteX11" fmla="*/ 2935510 w 3356800"/>
                <a:gd name="connsiteY11" fmla="*/ 919925 h 2452020"/>
                <a:gd name="connsiteX12" fmla="*/ 3081719 w 3356800"/>
                <a:gd name="connsiteY12" fmla="*/ 687419 h 2452020"/>
                <a:gd name="connsiteX13" fmla="*/ 3356800 w 3356800"/>
                <a:gd name="connsiteY13" fmla="*/ 0 h 2452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56800" h="2452020">
                  <a:moveTo>
                    <a:pt x="0" y="2452021"/>
                  </a:moveTo>
                  <a:cubicBezTo>
                    <a:pt x="0" y="2452021"/>
                    <a:pt x="57150" y="2344198"/>
                    <a:pt x="130874" y="2247710"/>
                  </a:cubicBezTo>
                  <a:cubicBezTo>
                    <a:pt x="218694" y="2132648"/>
                    <a:pt x="328136" y="2036635"/>
                    <a:pt x="437197" y="1941195"/>
                  </a:cubicBezTo>
                  <a:cubicBezTo>
                    <a:pt x="529304" y="1860709"/>
                    <a:pt x="623030" y="1779556"/>
                    <a:pt x="737140" y="1736884"/>
                  </a:cubicBezTo>
                  <a:cubicBezTo>
                    <a:pt x="830866" y="1701736"/>
                    <a:pt x="932021" y="1695450"/>
                    <a:pt x="1031843" y="1685068"/>
                  </a:cubicBezTo>
                  <a:cubicBezTo>
                    <a:pt x="1117092" y="1676210"/>
                    <a:pt x="1202055" y="1665160"/>
                    <a:pt x="1287304" y="1655826"/>
                  </a:cubicBezTo>
                  <a:cubicBezTo>
                    <a:pt x="1348931" y="1649063"/>
                    <a:pt x="1410653" y="1643539"/>
                    <a:pt x="1471994" y="1634300"/>
                  </a:cubicBezTo>
                  <a:cubicBezTo>
                    <a:pt x="1618679" y="1612011"/>
                    <a:pt x="1761935" y="1571149"/>
                    <a:pt x="1898237" y="1512665"/>
                  </a:cubicBezTo>
                  <a:cubicBezTo>
                    <a:pt x="2010442" y="1464564"/>
                    <a:pt x="2117503" y="1405128"/>
                    <a:pt x="2229136" y="1355598"/>
                  </a:cubicBezTo>
                  <a:cubicBezTo>
                    <a:pt x="2322481" y="1314164"/>
                    <a:pt x="2418969" y="1280160"/>
                    <a:pt x="2512314" y="1238631"/>
                  </a:cubicBezTo>
                  <a:cubicBezTo>
                    <a:pt x="2599087" y="1199960"/>
                    <a:pt x="2683193" y="1154811"/>
                    <a:pt x="2758535" y="1096994"/>
                  </a:cubicBezTo>
                  <a:cubicBezTo>
                    <a:pt x="2825020" y="1046035"/>
                    <a:pt x="2883789" y="985837"/>
                    <a:pt x="2935510" y="919925"/>
                  </a:cubicBezTo>
                  <a:cubicBezTo>
                    <a:pt x="2992184" y="847725"/>
                    <a:pt x="3039904" y="769144"/>
                    <a:pt x="3081719" y="687419"/>
                  </a:cubicBezTo>
                  <a:cubicBezTo>
                    <a:pt x="3138297" y="576739"/>
                    <a:pt x="3314129" y="116776"/>
                    <a:pt x="335680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F1174801-1395-44C5-9B00-CCAC45C05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96DFAFB-BCE1-4BEC-82FB-D574234DEF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38" name="Top Left">
            <a:extLst>
              <a:ext uri="{FF2B5EF4-FFF2-40B4-BE49-F238E27FC236}">
                <a16:creationId xmlns:a16="http://schemas.microsoft.com/office/drawing/2014/main" id="{18CEF068-A83C-4E80-A91D-47749F7E8C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-3086"/>
            <a:ext cx="2198951" cy="3349518"/>
            <a:chOff x="10849" y="-3086"/>
            <a:chExt cx="2198951" cy="3349518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351804A-9086-4ED8-871F-E725FC7C0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E1BDA18-9123-45A7-A7C8-B4062C3061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DD4F7809-874F-486D-9331-F561A10C6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BCA5657-DDC6-4592-8949-7805A8C2E7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B54387B-764A-4B67-B158-C5438E7018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43AF77E1-4CAE-42D1-B0CD-29193DD60A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BE372D86-A479-4C8E-A818-41063098D9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B38ED880-952D-44CF-AFF0-3ACBA0590E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8" name="Bottom Right">
            <a:extLst>
              <a:ext uri="{FF2B5EF4-FFF2-40B4-BE49-F238E27FC236}">
                <a16:creationId xmlns:a16="http://schemas.microsoft.com/office/drawing/2014/main" id="{2EF3554A-2AE0-42C9-9EBA-E5A745B6AB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EC82BAEF-85BB-4241-8482-5CDDC6AED9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39256" y="6178637"/>
              <a:ext cx="1482102" cy="67936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grpSp>
          <p:nvGrpSpPr>
            <p:cNvPr id="50" name="Graphic 157">
              <a:extLst>
                <a:ext uri="{FF2B5EF4-FFF2-40B4-BE49-F238E27FC236}">
                  <a16:creationId xmlns:a16="http://schemas.microsoft.com/office/drawing/2014/main" id="{1398627C-E91C-4F9D-ACA4-43D817CBB9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88C07E51-FA59-45E4-982C-E3B03BED5AB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6C8A4AD0-A660-4754-8A38-0CA14015C8E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800614E9-CDC8-40B4-9168-D8F172104D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2DB8A000-7616-4F88-957B-A01078420C3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4244EC08-3BD0-45F8-8FB3-1A8A027E921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63B208B7-3C91-48CE-81EB-58FC01B98A3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2DB641FF-869B-4430-9CC3-BD16F2E1D35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10359AAF-9830-4DCB-BBA9-5DC5FC426D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A541836-524D-9743-805C-39D2725E9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653" y="744909"/>
            <a:ext cx="9984999" cy="315541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54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Social media marketing is very effective. </a:t>
            </a:r>
            <a:r>
              <a:rPr lang="en-US" sz="5400" dirty="0"/>
              <a:t>Companies should be using it as a marketing tool.</a:t>
            </a:r>
            <a:endParaRPr lang="en-US" sz="5400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60" name="Cross">
            <a:extLst>
              <a:ext uri="{FF2B5EF4-FFF2-40B4-BE49-F238E27FC236}">
                <a16:creationId xmlns:a16="http://schemas.microsoft.com/office/drawing/2014/main" id="{5C0E6139-8A19-4905-87E2-E547D7B7F1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52293" y="4013805"/>
            <a:ext cx="118872" cy="118872"/>
            <a:chOff x="1175347" y="3733800"/>
            <a:chExt cx="118872" cy="118872"/>
          </a:xfrm>
        </p:grpSpPr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BC05FFBD-B86A-4BD3-A147-FA95CE03CF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34783" y="3733800"/>
              <a:ext cx="0" cy="118872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EB69F8B1-78FB-4562-8A0D-8D29636755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347" y="3793236"/>
              <a:ext cx="118872" cy="0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610613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30E3F-AF1D-D34E-9113-D933A8AB9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Wendy’s Twitter</a:t>
            </a:r>
          </a:p>
        </p:txBody>
      </p:sp>
      <p:pic>
        <p:nvPicPr>
          <p:cNvPr id="5" name="Content Placeholder 4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510F50C5-CB2A-264D-A159-6151A6F739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750" y="1690688"/>
            <a:ext cx="8301439" cy="4351338"/>
          </a:xfrm>
        </p:spPr>
      </p:pic>
    </p:spTree>
    <p:extLst>
      <p:ext uri="{BB962C8B-B14F-4D97-AF65-F5344CB8AC3E}">
        <p14:creationId xmlns:p14="http://schemas.microsoft.com/office/powerpoint/2010/main" val="1670484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1C625-8CD7-E749-8C96-5CA52B7C5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CBC4DBD5-7E24-8A4F-94B9-93E8EC8D24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36512"/>
            <a:ext cx="6123216" cy="4286251"/>
          </a:xfrm>
        </p:spPr>
      </p:pic>
      <p:pic>
        <p:nvPicPr>
          <p:cNvPr id="7" name="Picture 6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26631CC3-E584-314E-930E-15009FA806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1651000"/>
            <a:ext cx="6248400" cy="520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9479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1E3A4-00B8-324F-9C59-B2E88B5AE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Popeye’s Chicken Sandwich</a:t>
            </a:r>
          </a:p>
        </p:txBody>
      </p:sp>
      <p:pic>
        <p:nvPicPr>
          <p:cNvPr id="5" name="Content Placeholder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A82B60A8-9761-6749-AB29-47F8793B6E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31254" y="1413738"/>
            <a:ext cx="6984209" cy="5444261"/>
          </a:xfrm>
        </p:spPr>
      </p:pic>
    </p:spTree>
    <p:extLst>
      <p:ext uri="{BB962C8B-B14F-4D97-AF65-F5344CB8AC3E}">
        <p14:creationId xmlns:p14="http://schemas.microsoft.com/office/powerpoint/2010/main" val="39270455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81A68-89CF-E944-9F7D-49ADFF8CC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1D21AEA9-177F-D34A-BE3E-E68B7944D6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77333" y="29178"/>
            <a:ext cx="7381017" cy="6828822"/>
          </a:xfrm>
        </p:spPr>
      </p:pic>
    </p:spTree>
    <p:extLst>
      <p:ext uri="{BB962C8B-B14F-4D97-AF65-F5344CB8AC3E}">
        <p14:creationId xmlns:p14="http://schemas.microsoft.com/office/powerpoint/2010/main" val="12594201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D6055-8B3D-7A4A-8B21-B8873C269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icture containing text, food, sandwich, snack food&#10;&#10;Description automatically generated">
            <a:extLst>
              <a:ext uri="{FF2B5EF4-FFF2-40B4-BE49-F238E27FC236}">
                <a16:creationId xmlns:a16="http://schemas.microsoft.com/office/drawing/2014/main" id="{4508C77F-34AD-0440-A5FA-C453DEF42A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23419" y="0"/>
            <a:ext cx="5486400" cy="6858000"/>
          </a:xfrm>
        </p:spPr>
      </p:pic>
    </p:spTree>
    <p:extLst>
      <p:ext uri="{BB962C8B-B14F-4D97-AF65-F5344CB8AC3E}">
        <p14:creationId xmlns:p14="http://schemas.microsoft.com/office/powerpoint/2010/main" val="3176775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BEBC2-B3F4-404F-A2DE-2EABBD3D3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4263" y="0"/>
            <a:ext cx="10515600" cy="1325563"/>
          </a:xfrm>
        </p:spPr>
        <p:txBody>
          <a:bodyPr/>
          <a:lstStyle/>
          <a:p>
            <a:r>
              <a:rPr lang="en-US" dirty="0"/>
              <a:t>Duolingo </a:t>
            </a:r>
            <a:r>
              <a:rPr lang="en-US" dirty="0" err="1"/>
              <a:t>TikToks</a:t>
            </a:r>
            <a:endParaRPr lang="en-US" dirty="0"/>
          </a:p>
        </p:txBody>
      </p:sp>
      <p:pic>
        <p:nvPicPr>
          <p:cNvPr id="4" name="v09044g40000c5it8cjc77ufn9dh9pr0.mp4" descr="v09044g40000c5it8cjc77ufn9dh9pr0.mp4">
            <a:hlinkClick r:id="" action="ppaction://media"/>
            <a:extLst>
              <a:ext uri="{FF2B5EF4-FFF2-40B4-BE49-F238E27FC236}">
                <a16:creationId xmlns:a16="http://schemas.microsoft.com/office/drawing/2014/main" id="{AE6ABCD1-B103-C849-BB6A-A8103EDC0DA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02406" y="1020943"/>
            <a:ext cx="3283744" cy="5837058"/>
          </a:xfrm>
        </p:spPr>
      </p:pic>
      <p:pic>
        <p:nvPicPr>
          <p:cNvPr id="5" name="v09044g40000c639fjrc77ue1h71oh30.mp4" descr="v09044g40000c639fjrc77ue1h71oh30.mp4">
            <a:hlinkClick r:id="" action="ppaction://media"/>
            <a:extLst>
              <a:ext uri="{FF2B5EF4-FFF2-40B4-BE49-F238E27FC236}">
                <a16:creationId xmlns:a16="http://schemas.microsoft.com/office/drawing/2014/main" id="{ADE874A5-50D0-1040-BB79-C174371FE4CB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167188" y="1020234"/>
            <a:ext cx="3283743" cy="5837765"/>
          </a:xfrm>
          <a:prstGeom prst="rect">
            <a:avLst/>
          </a:prstGeom>
        </p:spPr>
      </p:pic>
      <p:pic>
        <p:nvPicPr>
          <p:cNvPr id="6" name="v12044gd0000c6bs3drc77ubllaatnk0.mp4" descr="v12044gd0000c6bs3drc77ubllaatnk0.mp4">
            <a:hlinkClick r:id="" action="ppaction://media"/>
            <a:extLst>
              <a:ext uri="{FF2B5EF4-FFF2-40B4-BE49-F238E27FC236}">
                <a16:creationId xmlns:a16="http://schemas.microsoft.com/office/drawing/2014/main" id="{96CD67E6-7FE2-2B42-B241-DD01038E0838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993857" y="1020232"/>
            <a:ext cx="3283744" cy="5837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923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323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84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2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40272-966E-034A-83B6-C518C0D33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8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769F0945-EBDF-0643-A576-6D8EA50C2E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37698"/>
            <a:ext cx="5811957" cy="2905979"/>
          </a:xfrm>
        </p:spPr>
      </p:pic>
      <p:pic>
        <p:nvPicPr>
          <p:cNvPr id="11" name="Picture 10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0DE2662B-595B-3348-9807-BAC39674C7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14324"/>
            <a:ext cx="5704007" cy="3004295"/>
          </a:xfrm>
          <a:prstGeom prst="rect">
            <a:avLst/>
          </a:prstGeom>
        </p:spPr>
      </p:pic>
      <p:pic>
        <p:nvPicPr>
          <p:cNvPr id="13" name="Picture 1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06A2A7EE-4BA9-394C-90C6-16D3BD90AC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1957" y="3728278"/>
            <a:ext cx="6254943" cy="2976386"/>
          </a:xfrm>
          <a:prstGeom prst="rect">
            <a:avLst/>
          </a:prstGeom>
        </p:spPr>
      </p:pic>
      <p:pic>
        <p:nvPicPr>
          <p:cNvPr id="15" name="Picture 14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9752C3AB-EB62-0047-8264-822AA06279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2370" y="237698"/>
            <a:ext cx="6139630" cy="277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1079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6CF5A-360E-E04A-B2E8-A7F3091D9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use social media effectively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83789A-1126-0047-AA60-9613D66436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1. Post consistently</a:t>
            </a:r>
          </a:p>
          <a:p>
            <a:r>
              <a:rPr lang="en-US" dirty="0"/>
              <a:t>2. Have fun with it</a:t>
            </a:r>
          </a:p>
          <a:p>
            <a:r>
              <a:rPr lang="en-US" dirty="0"/>
              <a:t>3. Know your audience</a:t>
            </a:r>
          </a:p>
          <a:p>
            <a:r>
              <a:rPr lang="en-US" dirty="0"/>
              <a:t>4. Create an image</a:t>
            </a:r>
          </a:p>
        </p:txBody>
      </p:sp>
    </p:spTree>
    <p:extLst>
      <p:ext uri="{BB962C8B-B14F-4D97-AF65-F5344CB8AC3E}">
        <p14:creationId xmlns:p14="http://schemas.microsoft.com/office/powerpoint/2010/main" val="3962087129"/>
      </p:ext>
    </p:extLst>
  </p:cSld>
  <p:clrMapOvr>
    <a:masterClrMapping/>
  </p:clrMapOvr>
</p:sld>
</file>

<file path=ppt/theme/theme1.xml><?xml version="1.0" encoding="utf-8"?>
<a:theme xmlns:a="http://schemas.openxmlformats.org/drawingml/2006/main" name="ExploreVTI">
  <a:themeElements>
    <a:clrScheme name="Custom 33">
      <a:dk1>
        <a:sysClr val="windowText" lastClr="000000"/>
      </a:dk1>
      <a:lt1>
        <a:sysClr val="window" lastClr="FFFFFF"/>
      </a:lt1>
      <a:dk2>
        <a:srgbClr val="201449"/>
      </a:dk2>
      <a:lt2>
        <a:srgbClr val="F3F0E9"/>
      </a:lt2>
      <a:accent1>
        <a:srgbClr val="E45221"/>
      </a:accent1>
      <a:accent2>
        <a:srgbClr val="4D4EE6"/>
      </a:accent2>
      <a:accent3>
        <a:srgbClr val="454B78"/>
      </a:accent3>
      <a:accent4>
        <a:srgbClr val="A3A3C1"/>
      </a:accent4>
      <a:accent5>
        <a:srgbClr val="7162FE"/>
      </a:accent5>
      <a:accent6>
        <a:srgbClr val="1EBE9B"/>
      </a:accent6>
      <a:hlink>
        <a:srgbClr val="F900A0"/>
      </a:hlink>
      <a:folHlink>
        <a:srgbClr val="954F72"/>
      </a:folHlink>
    </a:clrScheme>
    <a:fontScheme name="Custom 23">
      <a:majorFont>
        <a:latin typeface="Sagona Boo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xploreVTI" id="{157DDAE2-BFCD-43FD-9602-E5EFEAD66DC3}" vid="{04B6EBF8-4645-4305-9753-050B4204785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161</Words>
  <Application>Microsoft Macintosh PowerPoint</Application>
  <PresentationFormat>Widescreen</PresentationFormat>
  <Paragraphs>32</Paragraphs>
  <Slides>16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Avenir Next LT Pro</vt:lpstr>
      <vt:lpstr>AvenirNext LT Pro Medium</vt:lpstr>
      <vt:lpstr>Sagona Book</vt:lpstr>
      <vt:lpstr>ExploreVTI</vt:lpstr>
      <vt:lpstr>Social Media Marketing</vt:lpstr>
      <vt:lpstr>Should companies be using social media to market and advertise?</vt:lpstr>
      <vt:lpstr>Almost everyone uses social media now.</vt:lpstr>
      <vt:lpstr>“Over the past year, more than half of consumers (54%) say their use of social media has grown” (Drenik, 2021)</vt:lpstr>
      <vt:lpstr>Social media allows people to discover new products and companies.</vt:lpstr>
      <vt:lpstr>It is free to use. Companies don’t have to pay social network sites to post things.</vt:lpstr>
      <vt:lpstr>Social media allows brnads to connect with their costumers on a more personal level.</vt:lpstr>
      <vt:lpstr>Social media marketing is very effective. Companies should be using it as a marketing tool.</vt:lpstr>
      <vt:lpstr>Wendy’s Twitter</vt:lpstr>
      <vt:lpstr>PowerPoint Presentation</vt:lpstr>
      <vt:lpstr>Popeye’s Chicken Sandwich</vt:lpstr>
      <vt:lpstr>PowerPoint Presentation</vt:lpstr>
      <vt:lpstr>PowerPoint Presentation</vt:lpstr>
      <vt:lpstr>Duolingo TikToks</vt:lpstr>
      <vt:lpstr>PowerPoint Presentation</vt:lpstr>
      <vt:lpstr>How to use social media effectively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 Marketing</dc:title>
  <dc:creator>Gabrielle M Gaspard</dc:creator>
  <cp:lastModifiedBy>Gabrielle M Gaspard</cp:lastModifiedBy>
  <cp:revision>2</cp:revision>
  <dcterms:created xsi:type="dcterms:W3CDTF">2021-11-20T19:01:26Z</dcterms:created>
  <dcterms:modified xsi:type="dcterms:W3CDTF">2021-11-20T19:35:12Z</dcterms:modified>
</cp:coreProperties>
</file>